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958" r:id="rId5"/>
    <p:sldMasterId id="2147483959" r:id="rId6"/>
    <p:sldMasterId id="2147483960" r:id="rId7"/>
    <p:sldMasterId id="2147483961" r:id="rId8"/>
    <p:sldMasterId id="2147483962" r:id="rId9"/>
    <p:sldMasterId id="2147483963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</p:sldIdLst>
  <p:sldSz cy="5143500" cx="9144000"/>
  <p:notesSz cx="6858000" cy="9144000"/>
  <p:embeddedFontLst>
    <p:embeddedFont>
      <p:font typeface="Figtree"/>
      <p:regular r:id="rId40"/>
      <p:bold r:id="rId41"/>
      <p:italic r:id="rId42"/>
      <p:boldItalic r:id="rId43"/>
    </p:embeddedFont>
    <p:embeddedFont>
      <p:font typeface="Jost Light"/>
      <p:regular r:id="rId44"/>
      <p:bold r:id="rId45"/>
      <p:italic r:id="rId46"/>
      <p:boldItalic r:id="rId47"/>
    </p:embeddedFont>
    <p:embeddedFont>
      <p:font typeface="Inter SemiBold"/>
      <p:regular r:id="rId48"/>
      <p:bold r:id="rId49"/>
      <p:italic r:id="rId50"/>
      <p:boldItalic r:id="rId51"/>
    </p:embeddedFont>
    <p:embeddedFont>
      <p:font typeface="Inter Light"/>
      <p:regular r:id="rId52"/>
      <p:bold r:id="rId53"/>
      <p:italic r:id="rId54"/>
      <p:boldItalic r:id="rId55"/>
    </p:embeddedFont>
    <p:embeddedFont>
      <p:font typeface="Gowun Batang"/>
      <p:regular r:id="rId56"/>
      <p:bold r:id="rId57"/>
    </p:embeddedFont>
    <p:embeddedFont>
      <p:font typeface="Inter"/>
      <p:regular r:id="rId58"/>
      <p:bold r:id="rId59"/>
      <p:italic r:id="rId60"/>
      <p:boldItalic r:id="rId61"/>
    </p:embeddedFont>
    <p:embeddedFont>
      <p:font typeface="Figtree Light"/>
      <p:regular r:id="rId62"/>
      <p:bold r:id="rId63"/>
      <p:italic r:id="rId64"/>
      <p:boldItalic r:id="rId65"/>
    </p:embeddedFont>
    <p:embeddedFont>
      <p:font typeface="Jost"/>
      <p:regular r:id="rId66"/>
      <p:bold r:id="rId67"/>
      <p:italic r:id="rId68"/>
      <p:boldItalic r:id="rId69"/>
    </p:embeddedFont>
    <p:embeddedFont>
      <p:font typeface="JetBrains Mono Light"/>
      <p:regular r:id="rId70"/>
      <p:bold r:id="rId71"/>
      <p:italic r:id="rId72"/>
      <p:boldItalic r:id="rId73"/>
    </p:embeddedFont>
    <p:embeddedFont>
      <p:font typeface="Inter Medium"/>
      <p:regular r:id="rId74"/>
      <p:bold r:id="rId75"/>
      <p:italic r:id="rId76"/>
      <p:boldItalic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47D0DD5-6773-4333-AEDA-0BF06354E3CF}">
  <a:tblStyle styleId="{047D0DD5-6773-4333-AEDA-0BF06354E3C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Figtree-regular.fntdata"/><Relationship Id="rId42" Type="http://schemas.openxmlformats.org/officeDocument/2006/relationships/font" Target="fonts/Figtree-italic.fntdata"/><Relationship Id="rId41" Type="http://schemas.openxmlformats.org/officeDocument/2006/relationships/font" Target="fonts/Figtree-bold.fntdata"/><Relationship Id="rId44" Type="http://schemas.openxmlformats.org/officeDocument/2006/relationships/font" Target="fonts/JostLight-regular.fntdata"/><Relationship Id="rId43" Type="http://schemas.openxmlformats.org/officeDocument/2006/relationships/font" Target="fonts/Figtree-boldItalic.fntdata"/><Relationship Id="rId46" Type="http://schemas.openxmlformats.org/officeDocument/2006/relationships/font" Target="fonts/JostLight-italic.fntdata"/><Relationship Id="rId45" Type="http://schemas.openxmlformats.org/officeDocument/2006/relationships/font" Target="fonts/JostLight-bold.fntdata"/><Relationship Id="rId1" Type="http://schemas.openxmlformats.org/officeDocument/2006/relationships/theme" Target="theme/theme6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font" Target="fonts/InterSemiBold-regular.fntdata"/><Relationship Id="rId47" Type="http://schemas.openxmlformats.org/officeDocument/2006/relationships/font" Target="fonts/JostLight-boldItalic.fntdata"/><Relationship Id="rId49" Type="http://schemas.openxmlformats.org/officeDocument/2006/relationships/font" Target="fonts/Inter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73" Type="http://schemas.openxmlformats.org/officeDocument/2006/relationships/font" Target="fonts/JetBrainsMonoLight-boldItalic.fntdata"/><Relationship Id="rId72" Type="http://schemas.openxmlformats.org/officeDocument/2006/relationships/font" Target="fonts/JetBrainsMonoLight-italic.fntdata"/><Relationship Id="rId31" Type="http://schemas.openxmlformats.org/officeDocument/2006/relationships/slide" Target="slides/slide20.xml"/><Relationship Id="rId75" Type="http://schemas.openxmlformats.org/officeDocument/2006/relationships/font" Target="fonts/InterMedium-bold.fntdata"/><Relationship Id="rId30" Type="http://schemas.openxmlformats.org/officeDocument/2006/relationships/slide" Target="slides/slide19.xml"/><Relationship Id="rId74" Type="http://schemas.openxmlformats.org/officeDocument/2006/relationships/font" Target="fonts/InterMedium-regular.fntdata"/><Relationship Id="rId33" Type="http://schemas.openxmlformats.org/officeDocument/2006/relationships/slide" Target="slides/slide22.xml"/><Relationship Id="rId77" Type="http://schemas.openxmlformats.org/officeDocument/2006/relationships/font" Target="fonts/InterMedium-boldItalic.fntdata"/><Relationship Id="rId32" Type="http://schemas.openxmlformats.org/officeDocument/2006/relationships/slide" Target="slides/slide21.xml"/><Relationship Id="rId76" Type="http://schemas.openxmlformats.org/officeDocument/2006/relationships/font" Target="fonts/InterMedium-italic.fntdata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71" Type="http://schemas.openxmlformats.org/officeDocument/2006/relationships/font" Target="fonts/JetBrainsMonoLight-bold.fntdata"/><Relationship Id="rId70" Type="http://schemas.openxmlformats.org/officeDocument/2006/relationships/font" Target="fonts/JetBrainsMonoLight-regular.fntdata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62" Type="http://schemas.openxmlformats.org/officeDocument/2006/relationships/font" Target="fonts/FigtreeLight-regular.fntdata"/><Relationship Id="rId61" Type="http://schemas.openxmlformats.org/officeDocument/2006/relationships/font" Target="fonts/Inter-boldItalic.fntdata"/><Relationship Id="rId20" Type="http://schemas.openxmlformats.org/officeDocument/2006/relationships/slide" Target="slides/slide9.xml"/><Relationship Id="rId64" Type="http://schemas.openxmlformats.org/officeDocument/2006/relationships/font" Target="fonts/FigtreeLight-italic.fntdata"/><Relationship Id="rId63" Type="http://schemas.openxmlformats.org/officeDocument/2006/relationships/font" Target="fonts/FigtreeLight-bold.fntdata"/><Relationship Id="rId22" Type="http://schemas.openxmlformats.org/officeDocument/2006/relationships/slide" Target="slides/slide11.xml"/><Relationship Id="rId66" Type="http://schemas.openxmlformats.org/officeDocument/2006/relationships/font" Target="fonts/Jost-regular.fntdata"/><Relationship Id="rId21" Type="http://schemas.openxmlformats.org/officeDocument/2006/relationships/slide" Target="slides/slide10.xml"/><Relationship Id="rId65" Type="http://schemas.openxmlformats.org/officeDocument/2006/relationships/font" Target="fonts/FigtreeLight-boldItalic.fntdata"/><Relationship Id="rId24" Type="http://schemas.openxmlformats.org/officeDocument/2006/relationships/slide" Target="slides/slide13.xml"/><Relationship Id="rId68" Type="http://schemas.openxmlformats.org/officeDocument/2006/relationships/font" Target="fonts/Jost-italic.fntdata"/><Relationship Id="rId23" Type="http://schemas.openxmlformats.org/officeDocument/2006/relationships/slide" Target="slides/slide12.xml"/><Relationship Id="rId67" Type="http://schemas.openxmlformats.org/officeDocument/2006/relationships/font" Target="fonts/Jost-bold.fntdata"/><Relationship Id="rId60" Type="http://schemas.openxmlformats.org/officeDocument/2006/relationships/font" Target="fonts/Inter-italic.fntdata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font" Target="fonts/Jost-boldItalic.fntdata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font" Target="fonts/InterSemiBold-boldItalic.fntdata"/><Relationship Id="rId50" Type="http://schemas.openxmlformats.org/officeDocument/2006/relationships/font" Target="fonts/InterSemiBold-italic.fntdata"/><Relationship Id="rId53" Type="http://schemas.openxmlformats.org/officeDocument/2006/relationships/font" Target="fonts/InterLight-bold.fntdata"/><Relationship Id="rId52" Type="http://schemas.openxmlformats.org/officeDocument/2006/relationships/font" Target="fonts/InterLight-regular.fntdata"/><Relationship Id="rId11" Type="http://schemas.openxmlformats.org/officeDocument/2006/relationships/notesMaster" Target="notesMasters/notesMaster1.xml"/><Relationship Id="rId55" Type="http://schemas.openxmlformats.org/officeDocument/2006/relationships/font" Target="fonts/InterLight-boldItalic.fntdata"/><Relationship Id="rId10" Type="http://schemas.openxmlformats.org/officeDocument/2006/relationships/slideMaster" Target="slideMasters/slideMaster6.xml"/><Relationship Id="rId54" Type="http://schemas.openxmlformats.org/officeDocument/2006/relationships/font" Target="fonts/InterLight-italic.fntdata"/><Relationship Id="rId13" Type="http://schemas.openxmlformats.org/officeDocument/2006/relationships/slide" Target="slides/slide2.xml"/><Relationship Id="rId57" Type="http://schemas.openxmlformats.org/officeDocument/2006/relationships/font" Target="fonts/GowunBatang-bold.fntdata"/><Relationship Id="rId12" Type="http://schemas.openxmlformats.org/officeDocument/2006/relationships/slide" Target="slides/slide1.xml"/><Relationship Id="rId56" Type="http://schemas.openxmlformats.org/officeDocument/2006/relationships/font" Target="fonts/GowunBatang-regular.fntdata"/><Relationship Id="rId15" Type="http://schemas.openxmlformats.org/officeDocument/2006/relationships/slide" Target="slides/slide4.xml"/><Relationship Id="rId59" Type="http://schemas.openxmlformats.org/officeDocument/2006/relationships/font" Target="fonts/Inter-bold.fntdata"/><Relationship Id="rId14" Type="http://schemas.openxmlformats.org/officeDocument/2006/relationships/slide" Target="slides/slide3.xml"/><Relationship Id="rId58" Type="http://schemas.openxmlformats.org/officeDocument/2006/relationships/font" Target="fonts/Inter-regular.fntdata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4" name="Shape 3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5" name="Google Shape;3825;g3dba0716f17_2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6" name="Google Shape;3826;g3dba0716f17_2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5" name="Shape 4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6" name="Google Shape;4046;g3dc251293a2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7" name="Google Shape;4047;g3dc251293a2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0" name="Shape 4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1" name="Google Shape;4091;g3dc251293a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2" name="Google Shape;4092;g3dc251293a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0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Google Shape;4111;g3dd99787ca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2" name="Google Shape;4112;g3dd99787ca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9" name="Shape 4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0" name="Google Shape;4120;g3dc251293a2_1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1" name="Google Shape;4121;g3dc251293a2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Switched from Agile to Khanban style, where we found that this style work better for us, due to constant changes from feedback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7" name="Shape 4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8" name="Google Shape;4138;g3dbf9948c4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9" name="Google Shape;4139;g3dbf9948c4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Blazor essentially = Server-driven UI model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9" name="Shape 4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0" name="Google Shape;4150;g3e7b5fcbc5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1" name="Google Shape;4151;g3e7b5fcbc5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2" name="Shape 4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3" name="Google Shape;4163;g3dd750556f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4" name="Google Shape;4164;g3dd750556f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Encapsulate core operations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4" name="Shape 4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5" name="Google Shape;4175;g3dd750556f4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6" name="Google Shape;4176;g3dd750556f4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Cognito-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Security: salting and hashing, token management, allows MFA if we wanted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Reduced maintenance: team doesn’t need to handle Auth as much, cognito provides user management and login flows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7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3dc251293a2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3dc251293a2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5" name="Shape 4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6" name="Google Shape;4216;g3dc251293a2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7" name="Google Shape;4217;g3dc251293a2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2" name="Shape 3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3" name="Google Shape;3833;g3dba0716f17_2_5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4" name="Google Shape;3834;g3dba0716f17_2_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8" name="Shape 4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" name="Google Shape;4239;g3e7b5fcbc51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0" name="Google Shape;4240;g3e7b5fcbc51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9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g3df2602e46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1" name="Google Shape;4251;g3df2602e46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0" name="Shape 4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1" name="Google Shape;4261;g3e7b5fcbc51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2" name="Google Shape;4262;g3e7b5fcbc51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2" name="Shape 4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3" name="Google Shape;4273;g3dba0716f17_0_59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4" name="Google Shape;4274;g3dba0716f17_0_59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4" name="Shape 4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5" name="Google Shape;4285;g3dba0716f17_0_6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6" name="Google Shape;4286;g3dba0716f17_0_6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3" name="Shape 4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4" name="Google Shape;4294;g3dba0716f17_0_5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5" name="Google Shape;4295;g3dba0716f17_0_5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4" name="Shape 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5" name="Google Shape;4305;g3dba0716f17_0_6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6" name="Google Shape;4306;g3dba0716f17_0_6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2" name="Shape 4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3" name="Google Shape;4313;g3e7b5fcbc51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4" name="Google Shape;4314;g3e7b5fcbc51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3" name="Shape 4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4" name="Google Shape;4324;g3dd918c017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5" name="Google Shape;4325;g3dd918c017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0" name="Shape 3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1" name="Google Shape;3861;g3dbf9948c4f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2" name="Google Shape;3862;g3dbf9948c4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8" name="Shape 3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9" name="Google Shape;3879;g3dba0716f17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0" name="Google Shape;3880;g3dba0716f17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4" name="Shape 3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5" name="Google Shape;3895;g3dba0716f17_0_4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6" name="Google Shape;3896;g3dba0716f17_0_4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0" name="Shape 3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1" name="Google Shape;3931;g3dbf9948c4f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2" name="Google Shape;3932;g3dbf9948c4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5" name="Shape 3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6" name="Google Shape;3956;g3dbf9948c4f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7" name="Google Shape;3957;g3dbf9948c4f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8" name="Shape 3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9" name="Google Shape;3969;g3ddc874b8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0" name="Google Shape;3970;g3ddc874b8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6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g3dba0716f17_3_4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8" name="Google Shape;4038;g3dba0716f17_3_4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jp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jp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6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jpg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ALT 1" type="blank">
  <p:cSld name="BLANK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800" y="-150"/>
            <a:ext cx="9145250" cy="5144250"/>
            <a:chOff x="-800" y="-150"/>
            <a:chExt cx="9145250" cy="5144250"/>
          </a:xfrm>
        </p:grpSpPr>
        <p:cxnSp>
          <p:nvCxnSpPr>
            <p:cNvPr id="11" name="Google Shape;11;p2"/>
            <p:cNvCxnSpPr/>
            <p:nvPr/>
          </p:nvCxnSpPr>
          <p:spPr>
            <a:xfrm>
              <a:off x="514575" y="-150"/>
              <a:ext cx="0" cy="5143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" name="Google Shape;12;p2"/>
            <p:cNvCxnSpPr/>
            <p:nvPr/>
          </p:nvCxnSpPr>
          <p:spPr>
            <a:xfrm rot="10800000">
              <a:off x="-800" y="52112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7228800" y="450"/>
              <a:ext cx="0" cy="5214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8622600" y="528"/>
              <a:ext cx="0" cy="5143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" name="Google Shape;15;p2"/>
            <p:cNvCxnSpPr/>
            <p:nvPr/>
          </p:nvCxnSpPr>
          <p:spPr>
            <a:xfrm rot="10800000">
              <a:off x="-450" y="361047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10800000">
              <a:off x="-450" y="461957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7228850" y="3609300"/>
              <a:ext cx="0" cy="1534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title"/>
          </p:nvPr>
        </p:nvSpPr>
        <p:spPr>
          <a:xfrm>
            <a:off x="521800" y="1251350"/>
            <a:ext cx="8100900" cy="1531500"/>
          </a:xfrm>
          <a:prstGeom prst="rect">
            <a:avLst/>
          </a:prstGeom>
        </p:spPr>
        <p:txBody>
          <a:bodyPr anchorCtr="0" anchor="t" bIns="91425" lIns="274300" spcFirstLastPara="1" rIns="18287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521375" y="2782850"/>
            <a:ext cx="8100900" cy="338700"/>
          </a:xfrm>
          <a:prstGeom prst="rect">
            <a:avLst/>
          </a:prstGeom>
        </p:spPr>
        <p:txBody>
          <a:bodyPr anchorCtr="0" anchor="t" bIns="91425" lIns="274300" spcFirstLastPara="1" rIns="18287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2" type="subTitle"/>
          </p:nvPr>
        </p:nvSpPr>
        <p:spPr>
          <a:xfrm>
            <a:off x="518400" y="3609525"/>
            <a:ext cx="6710400" cy="1010100"/>
          </a:xfrm>
          <a:prstGeom prst="rect">
            <a:avLst/>
          </a:prstGeom>
        </p:spPr>
        <p:txBody>
          <a:bodyPr anchorCtr="0" anchor="ctr" bIns="91425" lIns="274300" spcFirstLastPara="1" rIns="274300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3" type="subTitle"/>
          </p:nvPr>
        </p:nvSpPr>
        <p:spPr>
          <a:xfrm>
            <a:off x="3171350" y="11075"/>
            <a:ext cx="4057500" cy="5082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4" type="subTitle"/>
          </p:nvPr>
        </p:nvSpPr>
        <p:spPr>
          <a:xfrm>
            <a:off x="7228800" y="11075"/>
            <a:ext cx="1393800" cy="5082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PI - ALT 1">
  <p:cSld name="BLANK_1_1_1_1_1_1_1_1_1_1">
    <p:bg>
      <p:bgPr>
        <a:solidFill>
          <a:schemeClr val="lt2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"/>
          <p:cNvSpPr txBox="1"/>
          <p:nvPr>
            <p:ph type="title"/>
          </p:nvPr>
        </p:nvSpPr>
        <p:spPr>
          <a:xfrm>
            <a:off x="521250" y="841675"/>
            <a:ext cx="1923300" cy="3842100"/>
          </a:xfrm>
          <a:prstGeom prst="rect">
            <a:avLst/>
          </a:prstGeom>
        </p:spPr>
        <p:txBody>
          <a:bodyPr anchorCtr="0" anchor="t" bIns="91425" lIns="274300" spcFirstLastPara="1" rIns="182875" wrap="square" tIns="182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28" name="Google Shape;228;p11"/>
          <p:cNvSpPr txBox="1"/>
          <p:nvPr>
            <p:ph idx="2" type="title"/>
          </p:nvPr>
        </p:nvSpPr>
        <p:spPr>
          <a:xfrm>
            <a:off x="2445150" y="841675"/>
            <a:ext cx="2233200" cy="5697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29" name="Google Shape;229;p11"/>
          <p:cNvSpPr txBox="1"/>
          <p:nvPr>
            <p:ph idx="3" type="title"/>
          </p:nvPr>
        </p:nvSpPr>
        <p:spPr>
          <a:xfrm>
            <a:off x="4678600" y="841675"/>
            <a:ext cx="2233200" cy="5697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0" name="Google Shape;230;p11"/>
          <p:cNvSpPr txBox="1"/>
          <p:nvPr>
            <p:ph idx="4" type="title"/>
          </p:nvPr>
        </p:nvSpPr>
        <p:spPr>
          <a:xfrm>
            <a:off x="6912050" y="841675"/>
            <a:ext cx="2233200" cy="5697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1" name="Google Shape;231;p11"/>
          <p:cNvSpPr txBox="1"/>
          <p:nvPr>
            <p:ph idx="1" type="body"/>
          </p:nvPr>
        </p:nvSpPr>
        <p:spPr>
          <a:xfrm>
            <a:off x="2444900" y="1411425"/>
            <a:ext cx="2233200" cy="1091400"/>
          </a:xfrm>
          <a:prstGeom prst="rect">
            <a:avLst/>
          </a:prstGeom>
        </p:spPr>
        <p:txBody>
          <a:bodyPr anchorCtr="0" anchor="t" bIns="91425" lIns="182875" spcFirstLastPara="1" rIns="91425" wrap="square" tIns="18287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232" name="Google Shape;232;p11"/>
          <p:cNvSpPr txBox="1"/>
          <p:nvPr>
            <p:ph idx="5" type="body"/>
          </p:nvPr>
        </p:nvSpPr>
        <p:spPr>
          <a:xfrm>
            <a:off x="6913250" y="1411425"/>
            <a:ext cx="2233200" cy="1091400"/>
          </a:xfrm>
          <a:prstGeom prst="rect">
            <a:avLst/>
          </a:prstGeom>
        </p:spPr>
        <p:txBody>
          <a:bodyPr anchorCtr="0" anchor="t" bIns="91425" lIns="182875" spcFirstLastPara="1" rIns="91425" wrap="square" tIns="18287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233" name="Google Shape;233;p11"/>
          <p:cNvSpPr txBox="1"/>
          <p:nvPr>
            <p:ph idx="6" type="title"/>
          </p:nvPr>
        </p:nvSpPr>
        <p:spPr>
          <a:xfrm>
            <a:off x="7583463" y="434847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4" name="Google Shape;234;p11"/>
          <p:cNvSpPr txBox="1"/>
          <p:nvPr>
            <p:ph idx="7" type="subTitle"/>
          </p:nvPr>
        </p:nvSpPr>
        <p:spPr>
          <a:xfrm>
            <a:off x="6912288" y="267887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5" name="Google Shape;235;p11"/>
          <p:cNvSpPr txBox="1"/>
          <p:nvPr>
            <p:ph idx="8" type="subTitle"/>
          </p:nvPr>
        </p:nvSpPr>
        <p:spPr>
          <a:xfrm>
            <a:off x="6912288" y="334837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6" name="Google Shape;236;p11"/>
          <p:cNvSpPr txBox="1"/>
          <p:nvPr>
            <p:ph idx="9" type="subTitle"/>
          </p:nvPr>
        </p:nvSpPr>
        <p:spPr>
          <a:xfrm>
            <a:off x="6912288" y="401602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7" name="Google Shape;237;p11"/>
          <p:cNvSpPr txBox="1"/>
          <p:nvPr>
            <p:ph idx="13" type="title"/>
          </p:nvPr>
        </p:nvSpPr>
        <p:spPr>
          <a:xfrm>
            <a:off x="7583463" y="3680400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8" name="Google Shape;238;p11"/>
          <p:cNvSpPr txBox="1"/>
          <p:nvPr>
            <p:ph idx="14" type="title"/>
          </p:nvPr>
        </p:nvSpPr>
        <p:spPr>
          <a:xfrm>
            <a:off x="7583463" y="301227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39" name="Google Shape;239;p11"/>
          <p:cNvSpPr txBox="1"/>
          <p:nvPr>
            <p:ph idx="15" type="title"/>
          </p:nvPr>
        </p:nvSpPr>
        <p:spPr>
          <a:xfrm>
            <a:off x="8535075" y="26771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40" name="Google Shape;240;p11"/>
          <p:cNvSpPr txBox="1"/>
          <p:nvPr>
            <p:ph idx="16" type="title"/>
          </p:nvPr>
        </p:nvSpPr>
        <p:spPr>
          <a:xfrm>
            <a:off x="8535075" y="33483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41" name="Google Shape;241;p11"/>
          <p:cNvSpPr txBox="1"/>
          <p:nvPr>
            <p:ph idx="17" type="title"/>
          </p:nvPr>
        </p:nvSpPr>
        <p:spPr>
          <a:xfrm>
            <a:off x="8535075" y="40133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42" name="Google Shape;242;p11"/>
          <p:cNvSpPr txBox="1"/>
          <p:nvPr>
            <p:ph idx="18" type="title"/>
          </p:nvPr>
        </p:nvSpPr>
        <p:spPr>
          <a:xfrm>
            <a:off x="5349963" y="434847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3" name="Google Shape;243;p11"/>
          <p:cNvSpPr txBox="1"/>
          <p:nvPr>
            <p:ph idx="19" type="subTitle"/>
          </p:nvPr>
        </p:nvSpPr>
        <p:spPr>
          <a:xfrm>
            <a:off x="4678788" y="267887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4" name="Google Shape;244;p11"/>
          <p:cNvSpPr txBox="1"/>
          <p:nvPr>
            <p:ph idx="20" type="subTitle"/>
          </p:nvPr>
        </p:nvSpPr>
        <p:spPr>
          <a:xfrm>
            <a:off x="4678788" y="334837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5" name="Google Shape;245;p11"/>
          <p:cNvSpPr txBox="1"/>
          <p:nvPr>
            <p:ph idx="21" type="subTitle"/>
          </p:nvPr>
        </p:nvSpPr>
        <p:spPr>
          <a:xfrm>
            <a:off x="4678788" y="401602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6" name="Google Shape;246;p11"/>
          <p:cNvSpPr txBox="1"/>
          <p:nvPr>
            <p:ph idx="22" type="title"/>
          </p:nvPr>
        </p:nvSpPr>
        <p:spPr>
          <a:xfrm>
            <a:off x="5349963" y="3680400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7" name="Google Shape;247;p11"/>
          <p:cNvSpPr txBox="1"/>
          <p:nvPr>
            <p:ph idx="23" type="title"/>
          </p:nvPr>
        </p:nvSpPr>
        <p:spPr>
          <a:xfrm>
            <a:off x="5349963" y="301227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●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○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Char char="■"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8" name="Google Shape;248;p11"/>
          <p:cNvSpPr txBox="1"/>
          <p:nvPr>
            <p:ph idx="24" type="title"/>
          </p:nvPr>
        </p:nvSpPr>
        <p:spPr>
          <a:xfrm>
            <a:off x="3112275" y="434847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49" name="Google Shape;249;p11"/>
          <p:cNvSpPr txBox="1"/>
          <p:nvPr>
            <p:ph idx="25" type="subTitle"/>
          </p:nvPr>
        </p:nvSpPr>
        <p:spPr>
          <a:xfrm>
            <a:off x="2441100" y="267887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50" name="Google Shape;250;p11"/>
          <p:cNvSpPr txBox="1"/>
          <p:nvPr>
            <p:ph idx="26" type="subTitle"/>
          </p:nvPr>
        </p:nvSpPr>
        <p:spPr>
          <a:xfrm>
            <a:off x="2441100" y="334837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51" name="Google Shape;251;p11"/>
          <p:cNvSpPr txBox="1"/>
          <p:nvPr>
            <p:ph idx="27" type="subTitle"/>
          </p:nvPr>
        </p:nvSpPr>
        <p:spPr>
          <a:xfrm>
            <a:off x="2441100" y="4016025"/>
            <a:ext cx="1427100" cy="3327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52" name="Google Shape;252;p11"/>
          <p:cNvSpPr txBox="1"/>
          <p:nvPr>
            <p:ph idx="28" type="title"/>
          </p:nvPr>
        </p:nvSpPr>
        <p:spPr>
          <a:xfrm>
            <a:off x="3112275" y="3680400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53" name="Google Shape;253;p11"/>
          <p:cNvSpPr txBox="1"/>
          <p:nvPr/>
        </p:nvSpPr>
        <p:spPr>
          <a:xfrm>
            <a:off x="5762125" y="3346325"/>
            <a:ext cx="611100" cy="3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18287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2"/>
                </a:solidFill>
                <a:latin typeface="Inter Medium"/>
                <a:ea typeface="Inter Medium"/>
                <a:cs typeface="Inter Medium"/>
                <a:sym typeface="Inter Medium"/>
              </a:rPr>
              <a:t>00%</a:t>
            </a:r>
            <a:endParaRPr sz="1000">
              <a:solidFill>
                <a:schemeClr val="lt2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54" name="Google Shape;254;p11"/>
          <p:cNvSpPr txBox="1"/>
          <p:nvPr>
            <p:ph idx="29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255" name="Google Shape;255;p11"/>
          <p:cNvSpPr txBox="1"/>
          <p:nvPr>
            <p:ph idx="30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256" name="Google Shape;256;p11"/>
          <p:cNvSpPr txBox="1"/>
          <p:nvPr>
            <p:ph idx="31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257" name="Google Shape;257;p11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8" name="Google Shape;258;p11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9" name="Google Shape;259;p11"/>
          <p:cNvSpPr txBox="1"/>
          <p:nvPr>
            <p:ph idx="32" type="title"/>
          </p:nvPr>
        </p:nvSpPr>
        <p:spPr>
          <a:xfrm flipH="1">
            <a:off x="524150" y="334900"/>
            <a:ext cx="62487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60" name="Google Shape;260;p11"/>
          <p:cNvSpPr txBox="1"/>
          <p:nvPr>
            <p:ph idx="33" type="title"/>
          </p:nvPr>
        </p:nvSpPr>
        <p:spPr>
          <a:xfrm>
            <a:off x="3112275" y="301227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61" name="Google Shape;261;p11"/>
          <p:cNvSpPr txBox="1"/>
          <p:nvPr>
            <p:ph idx="34" type="title"/>
          </p:nvPr>
        </p:nvSpPr>
        <p:spPr>
          <a:xfrm>
            <a:off x="4067600" y="26771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62" name="Google Shape;262;p11"/>
          <p:cNvSpPr txBox="1"/>
          <p:nvPr>
            <p:ph idx="35" type="title"/>
          </p:nvPr>
        </p:nvSpPr>
        <p:spPr>
          <a:xfrm>
            <a:off x="4067600" y="33483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63" name="Google Shape;263;p11"/>
          <p:cNvSpPr txBox="1"/>
          <p:nvPr>
            <p:ph idx="36" type="title"/>
          </p:nvPr>
        </p:nvSpPr>
        <p:spPr>
          <a:xfrm>
            <a:off x="4067600" y="40133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64" name="Google Shape;264;p11"/>
          <p:cNvSpPr txBox="1"/>
          <p:nvPr>
            <p:ph idx="37" type="title"/>
          </p:nvPr>
        </p:nvSpPr>
        <p:spPr>
          <a:xfrm>
            <a:off x="6301575" y="26771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65" name="Google Shape;265;p11"/>
          <p:cNvSpPr txBox="1"/>
          <p:nvPr>
            <p:ph idx="38" type="title"/>
          </p:nvPr>
        </p:nvSpPr>
        <p:spPr>
          <a:xfrm>
            <a:off x="6301575" y="33483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66" name="Google Shape;266;p11"/>
          <p:cNvSpPr txBox="1"/>
          <p:nvPr>
            <p:ph idx="39" type="title"/>
          </p:nvPr>
        </p:nvSpPr>
        <p:spPr>
          <a:xfrm>
            <a:off x="6301575" y="4013325"/>
            <a:ext cx="6111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67" name="Google Shape;267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2">
  <p:cSld name="CUSTOM_8_1_1_1_1_1_1_1_1_1_1_1_1_1_1_1_1_1_1_1_1_1_1_1_1_1_1_1_1_1_1_1_1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102"/>
          <p:cNvSpPr/>
          <p:nvPr/>
        </p:nvSpPr>
        <p:spPr>
          <a:xfrm flipH="1">
            <a:off x="596130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748" name="Google Shape;1748;p102"/>
          <p:cNvSpPr/>
          <p:nvPr/>
        </p:nvSpPr>
        <p:spPr>
          <a:xfrm rot="5400000">
            <a:off x="3888975" y="-2016150"/>
            <a:ext cx="1358100" cy="9140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749" name="Google Shape;1749;p10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1750" name="Google Shape;1750;p10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51" name="Google Shape;1751;p102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752" name="Google Shape;1752;p102"/>
          <p:cNvSpPr txBox="1"/>
          <p:nvPr>
            <p:ph idx="1" type="subTitle"/>
          </p:nvPr>
        </p:nvSpPr>
        <p:spPr>
          <a:xfrm>
            <a:off x="4866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53" name="Google Shape;1753;p102"/>
          <p:cNvSpPr txBox="1"/>
          <p:nvPr>
            <p:ph idx="4" type="body"/>
          </p:nvPr>
        </p:nvSpPr>
        <p:spPr>
          <a:xfrm>
            <a:off x="4866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54" name="Google Shape;1754;p102"/>
          <p:cNvSpPr txBox="1"/>
          <p:nvPr>
            <p:ph idx="5" type="subTitle"/>
          </p:nvPr>
        </p:nvSpPr>
        <p:spPr>
          <a:xfrm>
            <a:off x="3431225" y="166807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55" name="Google Shape;1755;p102"/>
          <p:cNvSpPr txBox="1"/>
          <p:nvPr>
            <p:ph idx="6" type="body"/>
          </p:nvPr>
        </p:nvSpPr>
        <p:spPr>
          <a:xfrm>
            <a:off x="3431250" y="198448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56" name="Google Shape;1756;p102"/>
          <p:cNvSpPr txBox="1"/>
          <p:nvPr>
            <p:ph idx="7" type="subTitle"/>
          </p:nvPr>
        </p:nvSpPr>
        <p:spPr>
          <a:xfrm>
            <a:off x="63758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57" name="Google Shape;1757;p102"/>
          <p:cNvSpPr txBox="1"/>
          <p:nvPr>
            <p:ph idx="8" type="body"/>
          </p:nvPr>
        </p:nvSpPr>
        <p:spPr>
          <a:xfrm>
            <a:off x="63758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58" name="Google Shape;1758;p10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- Alt 1">
  <p:cSld name="CUSTOM_8_1_1_1_1_1_1_1_1_1_1_1_1_1_1_1_1_1_1_1_1_1_1_1_1_1_1_1_1_1_1_1_1_1">
    <p:spTree>
      <p:nvGrpSpPr>
        <p:cNvPr id="1759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103"/>
          <p:cNvSpPr/>
          <p:nvPr/>
        </p:nvSpPr>
        <p:spPr>
          <a:xfrm>
            <a:off x="7529650" y="250"/>
            <a:ext cx="1614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761" name="Google Shape;1761;p10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62" name="Google Shape;1762;p10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63" name="Google Shape;1763;p10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764" name="Google Shape;1764;p103"/>
          <p:cNvSpPr txBox="1"/>
          <p:nvPr>
            <p:ph idx="1" type="body"/>
          </p:nvPr>
        </p:nvSpPr>
        <p:spPr>
          <a:xfrm>
            <a:off x="230075" y="990150"/>
            <a:ext cx="3612900" cy="35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65" name="Google Shape;1765;p103"/>
          <p:cNvSpPr txBox="1"/>
          <p:nvPr>
            <p:ph idx="4" type="subTitle"/>
          </p:nvPr>
        </p:nvSpPr>
        <p:spPr>
          <a:xfrm>
            <a:off x="228600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66" name="Google Shape;1766;p103"/>
          <p:cNvSpPr txBox="1"/>
          <p:nvPr>
            <p:ph idx="5" type="subTitle"/>
          </p:nvPr>
        </p:nvSpPr>
        <p:spPr>
          <a:xfrm>
            <a:off x="230075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67" name="Google Shape;1767;p103"/>
          <p:cNvSpPr txBox="1"/>
          <p:nvPr>
            <p:ph idx="6" type="subTitle"/>
          </p:nvPr>
        </p:nvSpPr>
        <p:spPr>
          <a:xfrm>
            <a:off x="1983338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68" name="Google Shape;1768;p103"/>
          <p:cNvSpPr txBox="1"/>
          <p:nvPr>
            <p:ph idx="7" type="subTitle"/>
          </p:nvPr>
        </p:nvSpPr>
        <p:spPr>
          <a:xfrm>
            <a:off x="1984813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69" name="Google Shape;1769;p103"/>
          <p:cNvSpPr txBox="1"/>
          <p:nvPr>
            <p:ph idx="8" type="subTitle"/>
          </p:nvPr>
        </p:nvSpPr>
        <p:spPr>
          <a:xfrm>
            <a:off x="3739563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70" name="Google Shape;1770;p103"/>
          <p:cNvSpPr txBox="1"/>
          <p:nvPr>
            <p:ph idx="9" type="subTitle"/>
          </p:nvPr>
        </p:nvSpPr>
        <p:spPr>
          <a:xfrm>
            <a:off x="3741038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71" name="Google Shape;1771;p103"/>
          <p:cNvSpPr txBox="1"/>
          <p:nvPr>
            <p:ph idx="13" type="subTitle"/>
          </p:nvPr>
        </p:nvSpPr>
        <p:spPr>
          <a:xfrm>
            <a:off x="228600" y="3211175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772" name="Google Shape;1772;p103"/>
          <p:cNvSpPr txBox="1"/>
          <p:nvPr>
            <p:ph idx="14" type="subTitle"/>
          </p:nvPr>
        </p:nvSpPr>
        <p:spPr>
          <a:xfrm>
            <a:off x="228600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73" name="Google Shape;1773;p103"/>
          <p:cNvSpPr txBox="1"/>
          <p:nvPr>
            <p:ph idx="15" type="subTitle"/>
          </p:nvPr>
        </p:nvSpPr>
        <p:spPr>
          <a:xfrm>
            <a:off x="230075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74" name="Google Shape;1774;p103"/>
          <p:cNvSpPr txBox="1"/>
          <p:nvPr>
            <p:ph idx="16" type="subTitle"/>
          </p:nvPr>
        </p:nvSpPr>
        <p:spPr>
          <a:xfrm>
            <a:off x="1983338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75" name="Google Shape;1775;p103"/>
          <p:cNvSpPr txBox="1"/>
          <p:nvPr>
            <p:ph idx="17" type="subTitle"/>
          </p:nvPr>
        </p:nvSpPr>
        <p:spPr>
          <a:xfrm>
            <a:off x="1984813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76" name="Google Shape;1776;p103"/>
          <p:cNvSpPr txBox="1"/>
          <p:nvPr>
            <p:ph idx="18" type="subTitle"/>
          </p:nvPr>
        </p:nvSpPr>
        <p:spPr>
          <a:xfrm>
            <a:off x="3739563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77" name="Google Shape;1777;p103"/>
          <p:cNvSpPr txBox="1"/>
          <p:nvPr>
            <p:ph idx="19" type="subTitle"/>
          </p:nvPr>
        </p:nvSpPr>
        <p:spPr>
          <a:xfrm>
            <a:off x="3741038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78" name="Google Shape;1778;p103"/>
          <p:cNvSpPr txBox="1"/>
          <p:nvPr>
            <p:ph idx="20" type="subTitle"/>
          </p:nvPr>
        </p:nvSpPr>
        <p:spPr>
          <a:xfrm>
            <a:off x="228600" y="1718663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779" name="Google Shape;1779;p10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- Alt 1">
  <p:cSld name="CUSTOM_8_1_1_1_1_1_1_1_1_1_1_1_1_1_1_1_1_1_1_1_1_1_1_1_1_1_1_1_1_1_1_1_1_1_1_1">
    <p:spTree>
      <p:nvGrpSpPr>
        <p:cNvPr id="1780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10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82" name="Google Shape;1782;p10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83" name="Google Shape;1783;p104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784" name="Google Shape;1784;p104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85" name="Google Shape;1785;p104"/>
          <p:cNvSpPr txBox="1"/>
          <p:nvPr>
            <p:ph idx="4" type="subTitle"/>
          </p:nvPr>
        </p:nvSpPr>
        <p:spPr>
          <a:xfrm>
            <a:off x="419070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86" name="Google Shape;1786;p104"/>
          <p:cNvSpPr txBox="1"/>
          <p:nvPr>
            <p:ph idx="5" type="subTitle"/>
          </p:nvPr>
        </p:nvSpPr>
        <p:spPr>
          <a:xfrm>
            <a:off x="419075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87" name="Google Shape;1787;p104"/>
          <p:cNvSpPr txBox="1"/>
          <p:nvPr>
            <p:ph idx="6" type="subTitle"/>
          </p:nvPr>
        </p:nvSpPr>
        <p:spPr>
          <a:xfrm>
            <a:off x="419076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88" name="Google Shape;1788;p104"/>
          <p:cNvSpPr txBox="1"/>
          <p:nvPr>
            <p:ph idx="7" type="subTitle"/>
          </p:nvPr>
        </p:nvSpPr>
        <p:spPr>
          <a:xfrm>
            <a:off x="26244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89" name="Google Shape;1789;p104"/>
          <p:cNvSpPr txBox="1"/>
          <p:nvPr>
            <p:ph idx="8" type="subTitle"/>
          </p:nvPr>
        </p:nvSpPr>
        <p:spPr>
          <a:xfrm>
            <a:off x="26244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90" name="Google Shape;1790;p104"/>
          <p:cNvSpPr txBox="1"/>
          <p:nvPr>
            <p:ph idx="9" type="subTitle"/>
          </p:nvPr>
        </p:nvSpPr>
        <p:spPr>
          <a:xfrm>
            <a:off x="26244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91" name="Google Shape;1791;p104"/>
          <p:cNvSpPr txBox="1"/>
          <p:nvPr>
            <p:ph idx="13" type="subTitle"/>
          </p:nvPr>
        </p:nvSpPr>
        <p:spPr>
          <a:xfrm>
            <a:off x="4815495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92" name="Google Shape;1792;p104"/>
          <p:cNvSpPr txBox="1"/>
          <p:nvPr>
            <p:ph idx="14" type="subTitle"/>
          </p:nvPr>
        </p:nvSpPr>
        <p:spPr>
          <a:xfrm>
            <a:off x="4815500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93" name="Google Shape;1793;p104"/>
          <p:cNvSpPr txBox="1"/>
          <p:nvPr>
            <p:ph idx="15" type="subTitle"/>
          </p:nvPr>
        </p:nvSpPr>
        <p:spPr>
          <a:xfrm>
            <a:off x="4815501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94" name="Google Shape;1794;p104"/>
          <p:cNvSpPr txBox="1"/>
          <p:nvPr>
            <p:ph idx="16" type="subTitle"/>
          </p:nvPr>
        </p:nvSpPr>
        <p:spPr>
          <a:xfrm>
            <a:off x="70066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95" name="Google Shape;1795;p104"/>
          <p:cNvSpPr txBox="1"/>
          <p:nvPr>
            <p:ph idx="17" type="subTitle"/>
          </p:nvPr>
        </p:nvSpPr>
        <p:spPr>
          <a:xfrm>
            <a:off x="70066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96" name="Google Shape;1796;p104"/>
          <p:cNvSpPr txBox="1"/>
          <p:nvPr>
            <p:ph idx="18" type="subTitle"/>
          </p:nvPr>
        </p:nvSpPr>
        <p:spPr>
          <a:xfrm>
            <a:off x="70066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797" name="Google Shape;1797;p10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2">
  <p:cSld name="CUSTOM_8_1_1_1_1_1_1_1_1_1_1_1_1_1_1_1_1_1_1_1_1_1_1_1_1_1_1_1_1_1_1_1_1_1_1_2"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105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00" name="Google Shape;1800;p105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01" name="Google Shape;1801;p10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802" name="Google Shape;1802;p10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803" name="Google Shape;1803;p105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04" name="Google Shape;1804;p105"/>
          <p:cNvSpPr txBox="1"/>
          <p:nvPr>
            <p:ph idx="1" type="subTitle"/>
          </p:nvPr>
        </p:nvSpPr>
        <p:spPr>
          <a:xfrm>
            <a:off x="3238050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05" name="Google Shape;1805;p105"/>
          <p:cNvSpPr txBox="1"/>
          <p:nvPr>
            <p:ph idx="4" type="subTitle"/>
          </p:nvPr>
        </p:nvSpPr>
        <p:spPr>
          <a:xfrm>
            <a:off x="4056600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06" name="Google Shape;1806;p105"/>
          <p:cNvSpPr txBox="1"/>
          <p:nvPr>
            <p:ph idx="5" type="subTitle"/>
          </p:nvPr>
        </p:nvSpPr>
        <p:spPr>
          <a:xfrm>
            <a:off x="3457950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807" name="Google Shape;1807;p105"/>
          <p:cNvSpPr txBox="1"/>
          <p:nvPr>
            <p:ph idx="6" type="subTitle"/>
          </p:nvPr>
        </p:nvSpPr>
        <p:spPr>
          <a:xfrm>
            <a:off x="803225" y="18179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08" name="Google Shape;1808;p105"/>
          <p:cNvSpPr txBox="1"/>
          <p:nvPr>
            <p:ph idx="7" type="subTitle"/>
          </p:nvPr>
        </p:nvSpPr>
        <p:spPr>
          <a:xfrm>
            <a:off x="1621775" y="27017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09" name="Google Shape;1809;p105"/>
          <p:cNvSpPr txBox="1"/>
          <p:nvPr>
            <p:ph idx="8" type="subTitle"/>
          </p:nvPr>
        </p:nvSpPr>
        <p:spPr>
          <a:xfrm>
            <a:off x="1023125" y="22466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810" name="Google Shape;1810;p105"/>
          <p:cNvSpPr txBox="1"/>
          <p:nvPr>
            <p:ph idx="9" type="subTitle"/>
          </p:nvPr>
        </p:nvSpPr>
        <p:spPr>
          <a:xfrm>
            <a:off x="5672875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11" name="Google Shape;1811;p105"/>
          <p:cNvSpPr txBox="1"/>
          <p:nvPr>
            <p:ph idx="13" type="subTitle"/>
          </p:nvPr>
        </p:nvSpPr>
        <p:spPr>
          <a:xfrm>
            <a:off x="6491425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12" name="Google Shape;1812;p105"/>
          <p:cNvSpPr txBox="1"/>
          <p:nvPr>
            <p:ph idx="14" type="subTitle"/>
          </p:nvPr>
        </p:nvSpPr>
        <p:spPr>
          <a:xfrm>
            <a:off x="5892775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813" name="Google Shape;1813;p10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2">
  <p:cSld name="CUSTOM_8_1_1_1_1_1_1_1_1_1_1_1_1_1_1_1_1_1_1_1_1_1_1_1_1_1_1_1_1_1_1_1_1_1_1_1_1_1">
    <p:spTree>
      <p:nvGrpSpPr>
        <p:cNvPr id="1814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p106"/>
          <p:cNvSpPr/>
          <p:nvPr/>
        </p:nvSpPr>
        <p:spPr>
          <a:xfrm rot="5400000">
            <a:off x="5473500" y="0"/>
            <a:ext cx="3670500" cy="3670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16" name="Google Shape;1816;p10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817" name="Google Shape;1817;p10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818" name="Google Shape;1818;p106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19" name="Google Shape;1819;p106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820" name="Google Shape;1820;p106"/>
          <p:cNvSpPr txBox="1"/>
          <p:nvPr>
            <p:ph idx="4" type="title"/>
          </p:nvPr>
        </p:nvSpPr>
        <p:spPr>
          <a:xfrm>
            <a:off x="91525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21" name="Google Shape;1821;p106"/>
          <p:cNvSpPr txBox="1"/>
          <p:nvPr>
            <p:ph idx="5" type="title"/>
          </p:nvPr>
        </p:nvSpPr>
        <p:spPr>
          <a:xfrm>
            <a:off x="2849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22" name="Google Shape;1822;p106"/>
          <p:cNvSpPr txBox="1"/>
          <p:nvPr>
            <p:ph idx="6" type="title"/>
          </p:nvPr>
        </p:nvSpPr>
        <p:spPr>
          <a:xfrm>
            <a:off x="429895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23" name="Google Shape;1823;p106"/>
          <p:cNvSpPr txBox="1"/>
          <p:nvPr>
            <p:ph idx="7" type="title"/>
          </p:nvPr>
        </p:nvSpPr>
        <p:spPr>
          <a:xfrm>
            <a:off x="7298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24" name="Google Shape;1824;p106"/>
          <p:cNvSpPr txBox="1"/>
          <p:nvPr>
            <p:ph idx="8" type="subTitle"/>
          </p:nvPr>
        </p:nvSpPr>
        <p:spPr>
          <a:xfrm>
            <a:off x="442900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1825" name="Google Shape;1825;p106"/>
          <p:cNvSpPr txBox="1"/>
          <p:nvPr>
            <p:ph idx="9" type="subTitle"/>
          </p:nvPr>
        </p:nvSpPr>
        <p:spPr>
          <a:xfrm>
            <a:off x="442900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826" name="Google Shape;1826;p106"/>
          <p:cNvSpPr txBox="1"/>
          <p:nvPr>
            <p:ph idx="13" type="body"/>
          </p:nvPr>
        </p:nvSpPr>
        <p:spPr>
          <a:xfrm>
            <a:off x="442898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1827" name="Google Shape;1827;p106"/>
          <p:cNvSpPr txBox="1"/>
          <p:nvPr>
            <p:ph idx="14" type="subTitle"/>
          </p:nvPr>
        </p:nvSpPr>
        <p:spPr>
          <a:xfrm>
            <a:off x="3201413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1828" name="Google Shape;1828;p106"/>
          <p:cNvSpPr txBox="1"/>
          <p:nvPr>
            <p:ph idx="15" type="subTitle"/>
          </p:nvPr>
        </p:nvSpPr>
        <p:spPr>
          <a:xfrm>
            <a:off x="3201413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829" name="Google Shape;1829;p106"/>
          <p:cNvSpPr txBox="1"/>
          <p:nvPr>
            <p:ph idx="16" type="body"/>
          </p:nvPr>
        </p:nvSpPr>
        <p:spPr>
          <a:xfrm>
            <a:off x="3201411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1830" name="Google Shape;1830;p106"/>
          <p:cNvSpPr txBox="1"/>
          <p:nvPr>
            <p:ph idx="17" type="subTitle"/>
          </p:nvPr>
        </p:nvSpPr>
        <p:spPr>
          <a:xfrm>
            <a:off x="4652727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1831" name="Google Shape;1831;p106"/>
          <p:cNvSpPr txBox="1"/>
          <p:nvPr>
            <p:ph idx="18" type="subTitle"/>
          </p:nvPr>
        </p:nvSpPr>
        <p:spPr>
          <a:xfrm>
            <a:off x="4652727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832" name="Google Shape;1832;p106"/>
          <p:cNvSpPr txBox="1"/>
          <p:nvPr>
            <p:ph idx="19" type="body"/>
          </p:nvPr>
        </p:nvSpPr>
        <p:spPr>
          <a:xfrm>
            <a:off x="4652725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1833" name="Google Shape;1833;p106"/>
          <p:cNvSpPr txBox="1"/>
          <p:nvPr>
            <p:ph idx="20" type="subTitle"/>
          </p:nvPr>
        </p:nvSpPr>
        <p:spPr>
          <a:xfrm>
            <a:off x="7646687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1834" name="Google Shape;1834;p106"/>
          <p:cNvSpPr txBox="1"/>
          <p:nvPr>
            <p:ph idx="21" type="subTitle"/>
          </p:nvPr>
        </p:nvSpPr>
        <p:spPr>
          <a:xfrm>
            <a:off x="7646687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835" name="Google Shape;1835;p106"/>
          <p:cNvSpPr txBox="1"/>
          <p:nvPr>
            <p:ph idx="22" type="body"/>
          </p:nvPr>
        </p:nvSpPr>
        <p:spPr>
          <a:xfrm>
            <a:off x="7646686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1836" name="Google Shape;1836;p10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1pPr>
            <a:lvl2pPr lvl="1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2pPr>
            <a:lvl3pPr lvl="2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3pPr>
            <a:lvl4pPr lvl="3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4pPr>
            <a:lvl5pPr lvl="4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5pPr>
            <a:lvl6pPr lvl="5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6pPr>
            <a:lvl7pPr lvl="6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7pPr>
            <a:lvl8pPr lvl="7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8pPr>
            <a:lvl9pPr lvl="8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Alt 2">
  <p:cSld name="CUSTOM_8_1_1_1_1_1_1_1_1_1_1_1_1_1_1_1_1_1_1_1_1_1_1_1_1_1_1_1_1_1_1_2_1">
    <p:spTree>
      <p:nvGrpSpPr>
        <p:cNvPr id="1837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107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39" name="Google Shape;1839;p107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40" name="Google Shape;1840;p10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841" name="Google Shape;1841;p10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842" name="Google Shape;1842;p107"/>
          <p:cNvSpPr/>
          <p:nvPr/>
        </p:nvSpPr>
        <p:spPr>
          <a:xfrm>
            <a:off x="228650" y="457200"/>
            <a:ext cx="8686800" cy="4226400"/>
          </a:xfrm>
          <a:prstGeom prst="roundRect">
            <a:avLst>
              <a:gd fmla="val 682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rPr>
              <a:t>v</a:t>
            </a:r>
            <a:endParaRPr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43" name="Google Shape;1843;p107"/>
          <p:cNvSpPr txBox="1"/>
          <p:nvPr>
            <p:ph idx="3" type="title"/>
          </p:nvPr>
        </p:nvSpPr>
        <p:spPr>
          <a:xfrm>
            <a:off x="1254050" y="1703407"/>
            <a:ext cx="6636000" cy="127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8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844" name="Google Shape;1844;p107"/>
          <p:cNvSpPr txBox="1"/>
          <p:nvPr>
            <p:ph idx="1" type="subTitle"/>
          </p:nvPr>
        </p:nvSpPr>
        <p:spPr>
          <a:xfrm>
            <a:off x="1643100" y="2881050"/>
            <a:ext cx="5857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845" name="Google Shape;1845;p10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10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48" name="Google Shape;1848;p10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49" name="Google Shape;1849;p10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10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52" name="Google Shape;1852;p10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p1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56" name="Google Shape;1856;p1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1857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1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9" name="Google Shape;1859;p1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60" name="Google Shape;1860;p1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61" name="Google Shape;1861;p1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status">
  <p:cSld name="BLANK_1_1_1_1_1_1_1_2_2">
    <p:bg>
      <p:bgPr>
        <a:solidFill>
          <a:schemeClr val="dk2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0" name="Google Shape;270;p12"/>
          <p:cNvSpPr txBox="1"/>
          <p:nvPr>
            <p:ph type="title"/>
          </p:nvPr>
        </p:nvSpPr>
        <p:spPr>
          <a:xfrm flipH="1">
            <a:off x="1046169" y="666261"/>
            <a:ext cx="75765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271" name="Google Shape;271;p12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2" name="Google Shape;272;p12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12"/>
          <p:cNvSpPr txBox="1"/>
          <p:nvPr>
            <p:ph idx="2" type="subTitle"/>
          </p:nvPr>
        </p:nvSpPr>
        <p:spPr>
          <a:xfrm>
            <a:off x="10421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4" name="Google Shape;274;p12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5" name="Google Shape;275;p12"/>
          <p:cNvSpPr txBox="1"/>
          <p:nvPr>
            <p:ph idx="4" type="subTitle"/>
          </p:nvPr>
        </p:nvSpPr>
        <p:spPr>
          <a:xfrm>
            <a:off x="1303550" y="1309275"/>
            <a:ext cx="2607000" cy="417000"/>
          </a:xfrm>
          <a:prstGeom prst="rect">
            <a:avLst/>
          </a:prstGeom>
        </p:spPr>
        <p:txBody>
          <a:bodyPr anchorCtr="0" anchor="t" bIns="91425" lIns="0" spcFirstLastPara="1" rIns="457200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None/>
              <a:defRPr sz="1500">
                <a:solidFill>
                  <a:schemeClr val="accent3"/>
                </a:solidFill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276" name="Google Shape;276;p12"/>
          <p:cNvSpPr txBox="1"/>
          <p:nvPr>
            <p:ph idx="5" type="subTitle"/>
          </p:nvPr>
        </p:nvSpPr>
        <p:spPr>
          <a:xfrm>
            <a:off x="5223450" y="1309275"/>
            <a:ext cx="2607000" cy="417000"/>
          </a:xfrm>
          <a:prstGeom prst="rect">
            <a:avLst/>
          </a:prstGeom>
        </p:spPr>
        <p:txBody>
          <a:bodyPr anchorCtr="0" anchor="t" bIns="91425" lIns="0" spcFirstLastPara="1" rIns="457200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None/>
              <a:defRPr sz="1500">
                <a:solidFill>
                  <a:schemeClr val="accent3"/>
                </a:solidFill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277" name="Google Shape;277;p12"/>
          <p:cNvSpPr txBox="1"/>
          <p:nvPr>
            <p:ph idx="6" type="subTitle"/>
          </p:nvPr>
        </p:nvSpPr>
        <p:spPr>
          <a:xfrm>
            <a:off x="1285875" y="3355600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78" name="Google Shape;278;p12"/>
          <p:cNvSpPr txBox="1"/>
          <p:nvPr>
            <p:ph idx="7" type="subTitle"/>
          </p:nvPr>
        </p:nvSpPr>
        <p:spPr>
          <a:xfrm>
            <a:off x="1041050" y="334925"/>
            <a:ext cx="75819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79" name="Google Shape;279;p12"/>
          <p:cNvSpPr txBox="1"/>
          <p:nvPr>
            <p:ph idx="8" type="subTitle"/>
          </p:nvPr>
        </p:nvSpPr>
        <p:spPr>
          <a:xfrm>
            <a:off x="1285875" y="3690238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80" name="Google Shape;280;p12"/>
          <p:cNvSpPr txBox="1"/>
          <p:nvPr>
            <p:ph idx="9" type="subTitle"/>
          </p:nvPr>
        </p:nvSpPr>
        <p:spPr>
          <a:xfrm>
            <a:off x="1285875" y="4029388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81" name="Google Shape;281;p12"/>
          <p:cNvSpPr txBox="1"/>
          <p:nvPr>
            <p:ph idx="13" type="subTitle"/>
          </p:nvPr>
        </p:nvSpPr>
        <p:spPr>
          <a:xfrm>
            <a:off x="1285875" y="4368550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82" name="Google Shape;282;p12"/>
          <p:cNvSpPr txBox="1"/>
          <p:nvPr>
            <p:ph idx="14" type="subTitle"/>
          </p:nvPr>
        </p:nvSpPr>
        <p:spPr>
          <a:xfrm>
            <a:off x="3415750" y="3353575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3" name="Google Shape;283;p12"/>
          <p:cNvSpPr txBox="1"/>
          <p:nvPr>
            <p:ph idx="15" type="subTitle"/>
          </p:nvPr>
        </p:nvSpPr>
        <p:spPr>
          <a:xfrm>
            <a:off x="3415750" y="3688213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4" name="Google Shape;284;p12"/>
          <p:cNvSpPr txBox="1"/>
          <p:nvPr>
            <p:ph idx="16" type="subTitle"/>
          </p:nvPr>
        </p:nvSpPr>
        <p:spPr>
          <a:xfrm>
            <a:off x="3415750" y="4027363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5" name="Google Shape;285;p12"/>
          <p:cNvSpPr txBox="1"/>
          <p:nvPr>
            <p:ph idx="17" type="subTitle"/>
          </p:nvPr>
        </p:nvSpPr>
        <p:spPr>
          <a:xfrm>
            <a:off x="3415750" y="4366525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6" name="Google Shape;286;p12"/>
          <p:cNvSpPr txBox="1"/>
          <p:nvPr>
            <p:ph idx="18" type="subTitle"/>
          </p:nvPr>
        </p:nvSpPr>
        <p:spPr>
          <a:xfrm>
            <a:off x="7383000" y="3353575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7" name="Google Shape;287;p12"/>
          <p:cNvSpPr txBox="1"/>
          <p:nvPr>
            <p:ph idx="19" type="subTitle"/>
          </p:nvPr>
        </p:nvSpPr>
        <p:spPr>
          <a:xfrm>
            <a:off x="7383000" y="3688213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8" name="Google Shape;288;p12"/>
          <p:cNvSpPr txBox="1"/>
          <p:nvPr>
            <p:ph idx="20" type="subTitle"/>
          </p:nvPr>
        </p:nvSpPr>
        <p:spPr>
          <a:xfrm>
            <a:off x="7383000" y="4027363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89" name="Google Shape;289;p12"/>
          <p:cNvSpPr txBox="1"/>
          <p:nvPr>
            <p:ph idx="21" type="subTitle"/>
          </p:nvPr>
        </p:nvSpPr>
        <p:spPr>
          <a:xfrm>
            <a:off x="7383000" y="4366525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290" name="Google Shape;290;p12"/>
          <p:cNvSpPr txBox="1"/>
          <p:nvPr>
            <p:ph idx="22" type="subTitle"/>
          </p:nvPr>
        </p:nvSpPr>
        <p:spPr>
          <a:xfrm>
            <a:off x="5223450" y="3353575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91" name="Google Shape;291;p12"/>
          <p:cNvSpPr txBox="1"/>
          <p:nvPr>
            <p:ph idx="23" type="subTitle"/>
          </p:nvPr>
        </p:nvSpPr>
        <p:spPr>
          <a:xfrm>
            <a:off x="5223450" y="3688213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92" name="Google Shape;292;p12"/>
          <p:cNvSpPr txBox="1"/>
          <p:nvPr>
            <p:ph idx="24" type="subTitle"/>
          </p:nvPr>
        </p:nvSpPr>
        <p:spPr>
          <a:xfrm>
            <a:off x="5223450" y="4027363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93" name="Google Shape;293;p12"/>
          <p:cNvSpPr txBox="1"/>
          <p:nvPr>
            <p:ph idx="25" type="subTitle"/>
          </p:nvPr>
        </p:nvSpPr>
        <p:spPr>
          <a:xfrm>
            <a:off x="5223450" y="4366525"/>
            <a:ext cx="1532400" cy="23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Medium"/>
              <a:buNone/>
              <a:defRPr sz="10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94" name="Google Shape;294;p12"/>
          <p:cNvSpPr txBox="1"/>
          <p:nvPr>
            <p:ph idx="26" type="body"/>
          </p:nvPr>
        </p:nvSpPr>
        <p:spPr>
          <a:xfrm>
            <a:off x="1285875" y="1826513"/>
            <a:ext cx="3289800" cy="9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5" name="Google Shape;295;p12"/>
          <p:cNvSpPr txBox="1"/>
          <p:nvPr>
            <p:ph idx="27" type="body"/>
          </p:nvPr>
        </p:nvSpPr>
        <p:spPr>
          <a:xfrm>
            <a:off x="5223450" y="1826513"/>
            <a:ext cx="3289800" cy="9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6" name="Google Shape;296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821">
          <p15:clr>
            <a:srgbClr val="E46962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862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Google Shape;1863;p1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4" name="Google Shape;1864;p1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1865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867" name="Google Shape;1867;p1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68" name="Google Shape;1868;p1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11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71" name="Google Shape;1871;p1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1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874" name="Google Shape;1874;p1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875" name="Google Shape;1875;p11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76" name="Google Shape;1876;p1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1877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p1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  <p:sp>
        <p:nvSpPr>
          <p:cNvPr id="1879" name="Google Shape;1879;p1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11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82" name="Google Shape;1882;p11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83" name="Google Shape;1883;p1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884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p1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119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8" name="Google Shape;1888;p119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89" name="Google Shape;1889;p119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90" name="Google Shape;1890;p119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91" name="Google Shape;1891;p119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92" name="Google Shape;1892;p119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93" name="Google Shape;1893;p119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94" name="Google Shape;1894;p1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1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7" name="Google Shape;1897;p120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898" name="Google Shape;1898;p120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1899" name="Google Shape;1899;p1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1900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p121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02" name="Google Shape;1902;p121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03" name="Google Shape;1903;p121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04" name="Google Shape;1904;p121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05" name="Google Shape;1905;p121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06" name="Google Shape;1906;p1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deadline">
  <p:cSld name="BLANK_1_1_1_1_1_1_1_2">
    <p:bg>
      <p:bgPr>
        <a:solidFill>
          <a:schemeClr val="lt2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3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299" name="Google Shape;299;p13"/>
          <p:cNvSpPr txBox="1"/>
          <p:nvPr>
            <p:ph type="title"/>
          </p:nvPr>
        </p:nvSpPr>
        <p:spPr>
          <a:xfrm flipH="1">
            <a:off x="1046169" y="666261"/>
            <a:ext cx="75765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cxnSp>
        <p:nvCxnSpPr>
          <p:cNvPr id="300" name="Google Shape;300;p13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1" name="Google Shape;301;p13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2" name="Google Shape;302;p13"/>
          <p:cNvSpPr txBox="1"/>
          <p:nvPr>
            <p:ph idx="2" type="subTitle"/>
          </p:nvPr>
        </p:nvSpPr>
        <p:spPr>
          <a:xfrm>
            <a:off x="10421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03" name="Google Shape;303;p13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04" name="Google Shape;304;p13"/>
          <p:cNvSpPr txBox="1"/>
          <p:nvPr>
            <p:ph idx="4" type="body"/>
          </p:nvPr>
        </p:nvSpPr>
        <p:spPr>
          <a:xfrm>
            <a:off x="1285875" y="1558900"/>
            <a:ext cx="2803800" cy="2499000"/>
          </a:xfrm>
          <a:prstGeom prst="rect">
            <a:avLst/>
          </a:prstGeom>
        </p:spPr>
        <p:txBody>
          <a:bodyPr anchorCtr="0" anchor="t" bIns="91425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05" name="Google Shape;305;p13"/>
          <p:cNvSpPr txBox="1"/>
          <p:nvPr>
            <p:ph idx="5" type="subTitle"/>
          </p:nvPr>
        </p:nvSpPr>
        <p:spPr>
          <a:xfrm>
            <a:off x="5196350" y="1462025"/>
            <a:ext cx="2307600" cy="202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06" name="Google Shape;306;p13"/>
          <p:cNvSpPr txBox="1"/>
          <p:nvPr>
            <p:ph idx="6" type="subTitle"/>
          </p:nvPr>
        </p:nvSpPr>
        <p:spPr>
          <a:xfrm>
            <a:off x="5196350" y="1991175"/>
            <a:ext cx="1109700" cy="202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307" name="Google Shape;307;p13"/>
          <p:cNvSpPr txBox="1"/>
          <p:nvPr>
            <p:ph idx="7" type="subTitle"/>
          </p:nvPr>
        </p:nvSpPr>
        <p:spPr>
          <a:xfrm>
            <a:off x="5196350" y="2700175"/>
            <a:ext cx="1109700" cy="202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308" name="Google Shape;308;p13"/>
          <p:cNvSpPr txBox="1"/>
          <p:nvPr>
            <p:ph idx="8" type="subTitle"/>
          </p:nvPr>
        </p:nvSpPr>
        <p:spPr>
          <a:xfrm>
            <a:off x="5196350" y="3520225"/>
            <a:ext cx="1109700" cy="202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309" name="Google Shape;309;p13"/>
          <p:cNvSpPr txBox="1"/>
          <p:nvPr>
            <p:ph idx="9" type="subTitle"/>
          </p:nvPr>
        </p:nvSpPr>
        <p:spPr>
          <a:xfrm>
            <a:off x="5196350" y="4264075"/>
            <a:ext cx="1109700" cy="202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310" name="Google Shape;310;p13"/>
          <p:cNvSpPr txBox="1"/>
          <p:nvPr>
            <p:ph idx="13" type="body"/>
          </p:nvPr>
        </p:nvSpPr>
        <p:spPr>
          <a:xfrm>
            <a:off x="6165050" y="1845825"/>
            <a:ext cx="2642400" cy="49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11" name="Google Shape;311;p13"/>
          <p:cNvSpPr txBox="1"/>
          <p:nvPr>
            <p:ph idx="14" type="body"/>
          </p:nvPr>
        </p:nvSpPr>
        <p:spPr>
          <a:xfrm>
            <a:off x="6165050" y="2631025"/>
            <a:ext cx="2642400" cy="49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12" name="Google Shape;312;p13"/>
          <p:cNvSpPr txBox="1"/>
          <p:nvPr>
            <p:ph idx="15" type="body"/>
          </p:nvPr>
        </p:nvSpPr>
        <p:spPr>
          <a:xfrm>
            <a:off x="6165050" y="3374875"/>
            <a:ext cx="2642400" cy="49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13" name="Google Shape;313;p13"/>
          <p:cNvSpPr txBox="1"/>
          <p:nvPr>
            <p:ph idx="16" type="body"/>
          </p:nvPr>
        </p:nvSpPr>
        <p:spPr>
          <a:xfrm>
            <a:off x="6165050" y="4118725"/>
            <a:ext cx="2642400" cy="49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14" name="Google Shape;314;p13"/>
          <p:cNvSpPr txBox="1"/>
          <p:nvPr>
            <p:ph idx="17" type="subTitle"/>
          </p:nvPr>
        </p:nvSpPr>
        <p:spPr>
          <a:xfrm>
            <a:off x="1356350" y="4384150"/>
            <a:ext cx="2413200" cy="2025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i="1"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15" name="Google Shape;315;p13"/>
          <p:cNvSpPr txBox="1"/>
          <p:nvPr>
            <p:ph idx="18" type="subTitle"/>
          </p:nvPr>
        </p:nvSpPr>
        <p:spPr>
          <a:xfrm>
            <a:off x="1042428" y="338324"/>
            <a:ext cx="5186400" cy="3291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16" name="Google Shape;316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1907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122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09" name="Google Shape;1909;p122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10" name="Google Shape;1910;p122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11" name="Google Shape;1911;p122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12" name="Google Shape;1912;p122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13" name="Google Shape;1913;p122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14" name="Google Shape;1914;p122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15" name="Google Shape;1915;p1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1916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123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18" name="Google Shape;1918;p123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19" name="Google Shape;1919;p123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20" name="Google Shape;1920;p123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21" name="Google Shape;1921;p123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22" name="Google Shape;1922;p123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23" name="Google Shape;1923;p123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24" name="Google Shape;1924;p123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25" name="Google Shape;1925;p123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26" name="Google Shape;1926;p1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p124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  <p:sp>
        <p:nvSpPr>
          <p:cNvPr id="1930" name="Google Shape;1930;p1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193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125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33" name="Google Shape;1933;p125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934" name="Google Shape;1934;p125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935" name="Google Shape;1935;p125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36" name="Google Shape;1936;p1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p125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38" name="Google Shape;1938;p125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39" name="Google Shape;1939;p1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1940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126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42" name="Google Shape;1942;p126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943" name="Google Shape;1943;p126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944" name="Google Shape;1944;p126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45" name="Google Shape;1945;p126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946" name="Google Shape;1946;p126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947" name="Google Shape;1947;p1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8" name="Google Shape;1948;p126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49" name="Google Shape;1949;p126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50" name="Google Shape;1950;p126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951" name="Google Shape;1951;p1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127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954" name="Google Shape;1954;p1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128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57" name="Google Shape;1957;p128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58" name="Google Shape;1958;p128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59" name="Google Shape;1959;p128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0" name="Google Shape;1960;p128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1" name="Google Shape;1961;p128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2" name="Google Shape;1962;p128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3" name="Google Shape;1963;p128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4" name="Google Shape;1964;p128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5" name="Google Shape;1965;p128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6" name="Google Shape;1966;p1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Alt 1">
  <p:cSld name="CUSTOM_7_1_1_1_1_1_1_1_1_1_1_1_1_1_1_1_1"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4" name="Google Shape;1974;p1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75" name="Google Shape;1975;p130"/>
          <p:cNvSpPr txBox="1"/>
          <p:nvPr>
            <p:ph idx="1" type="subTitle"/>
          </p:nvPr>
        </p:nvSpPr>
        <p:spPr>
          <a:xfrm>
            <a:off x="228225" y="1298200"/>
            <a:ext cx="2712000" cy="1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976" name="Google Shape;1976;p130"/>
          <p:cNvSpPr txBox="1"/>
          <p:nvPr>
            <p:ph type="title"/>
          </p:nvPr>
        </p:nvSpPr>
        <p:spPr>
          <a:xfrm>
            <a:off x="228225" y="4579187"/>
            <a:ext cx="7310400" cy="4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Figtree Light"/>
              <a:buNone/>
              <a:defRPr sz="800"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977" name="Google Shape;1977;p130"/>
          <p:cNvSpPr txBox="1"/>
          <p:nvPr>
            <p:ph idx="2" type="subTitle"/>
          </p:nvPr>
        </p:nvSpPr>
        <p:spPr>
          <a:xfrm>
            <a:off x="228225" y="2260925"/>
            <a:ext cx="53403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78" name="Google Shape;1978;p130"/>
          <p:cNvSpPr txBox="1"/>
          <p:nvPr>
            <p:ph idx="3" type="title"/>
          </p:nvPr>
        </p:nvSpPr>
        <p:spPr>
          <a:xfrm>
            <a:off x="189618" y="1545733"/>
            <a:ext cx="8278500" cy="1444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79" name="Google Shape;1979;p1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CUSTOM_1_1">
    <p:spTree>
      <p:nvGrpSpPr>
        <p:cNvPr id="1980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131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982" name="Google Shape;1982;p131"/>
          <p:cNvSpPr/>
          <p:nvPr/>
        </p:nvSpPr>
        <p:spPr>
          <a:xfrm>
            <a:off x="7172525" y="0"/>
            <a:ext cx="1971600" cy="51435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983" name="Google Shape;1983;p131"/>
          <p:cNvSpPr txBox="1"/>
          <p:nvPr>
            <p:ph type="title"/>
          </p:nvPr>
        </p:nvSpPr>
        <p:spPr>
          <a:xfrm>
            <a:off x="3809850" y="12695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84" name="Google Shape;1984;p131"/>
          <p:cNvSpPr txBox="1"/>
          <p:nvPr>
            <p:ph idx="2" type="title"/>
          </p:nvPr>
        </p:nvSpPr>
        <p:spPr>
          <a:xfrm>
            <a:off x="3154650" y="349505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85" name="Google Shape;1985;p131"/>
          <p:cNvSpPr txBox="1"/>
          <p:nvPr>
            <p:ph idx="3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86" name="Google Shape;1986;p131"/>
          <p:cNvSpPr txBox="1"/>
          <p:nvPr>
            <p:ph idx="4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87" name="Google Shape;1987;p131"/>
          <p:cNvSpPr txBox="1"/>
          <p:nvPr>
            <p:ph idx="5" type="title"/>
          </p:nvPr>
        </p:nvSpPr>
        <p:spPr>
          <a:xfrm>
            <a:off x="3809850" y="17146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88" name="Google Shape;1988;p131"/>
          <p:cNvSpPr txBox="1"/>
          <p:nvPr>
            <p:ph idx="6" type="title"/>
          </p:nvPr>
        </p:nvSpPr>
        <p:spPr>
          <a:xfrm>
            <a:off x="3809850" y="21597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89" name="Google Shape;1989;p131"/>
          <p:cNvSpPr txBox="1"/>
          <p:nvPr>
            <p:ph idx="7" type="title"/>
          </p:nvPr>
        </p:nvSpPr>
        <p:spPr>
          <a:xfrm>
            <a:off x="3809850" y="259398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0" name="Google Shape;1990;p131"/>
          <p:cNvSpPr txBox="1"/>
          <p:nvPr>
            <p:ph idx="8" type="title"/>
          </p:nvPr>
        </p:nvSpPr>
        <p:spPr>
          <a:xfrm>
            <a:off x="3809850" y="3036613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1" name="Google Shape;1991;p131"/>
          <p:cNvSpPr txBox="1"/>
          <p:nvPr>
            <p:ph idx="9" type="title"/>
          </p:nvPr>
        </p:nvSpPr>
        <p:spPr>
          <a:xfrm>
            <a:off x="3809850" y="347923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2" name="Google Shape;1992;p131"/>
          <p:cNvSpPr txBox="1"/>
          <p:nvPr>
            <p:ph idx="13" type="title"/>
          </p:nvPr>
        </p:nvSpPr>
        <p:spPr>
          <a:xfrm>
            <a:off x="3154650" y="3049925"/>
            <a:ext cx="592800" cy="368100"/>
          </a:xfrm>
          <a:prstGeom prst="rect">
            <a:avLst/>
          </a:prstGeom>
        </p:spPr>
        <p:txBody>
          <a:bodyPr anchorCtr="0" anchor="ctr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3" name="Google Shape;1993;p131"/>
          <p:cNvSpPr txBox="1"/>
          <p:nvPr>
            <p:ph idx="14" type="title"/>
          </p:nvPr>
        </p:nvSpPr>
        <p:spPr>
          <a:xfrm>
            <a:off x="3154650" y="2604813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4" name="Google Shape;1994;p131"/>
          <p:cNvSpPr txBox="1"/>
          <p:nvPr>
            <p:ph idx="15" type="title"/>
          </p:nvPr>
        </p:nvSpPr>
        <p:spPr>
          <a:xfrm>
            <a:off x="3154650" y="215970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5" name="Google Shape;1995;p131"/>
          <p:cNvSpPr txBox="1"/>
          <p:nvPr>
            <p:ph idx="16" type="title"/>
          </p:nvPr>
        </p:nvSpPr>
        <p:spPr>
          <a:xfrm>
            <a:off x="3154650" y="17145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6" name="Google Shape;1996;p131"/>
          <p:cNvSpPr txBox="1"/>
          <p:nvPr>
            <p:ph idx="17" type="title"/>
          </p:nvPr>
        </p:nvSpPr>
        <p:spPr>
          <a:xfrm>
            <a:off x="3154650" y="12694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7" name="Google Shape;1997;p131"/>
          <p:cNvSpPr txBox="1"/>
          <p:nvPr>
            <p:ph idx="18" type="title"/>
          </p:nvPr>
        </p:nvSpPr>
        <p:spPr>
          <a:xfrm>
            <a:off x="228600" y="457200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98" name="Google Shape;1998;p1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1">
  <p:cSld name="CUSTOM_2">
    <p:spTree>
      <p:nvGrpSpPr>
        <p:cNvPr id="1999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132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001" name="Google Shape;2001;p132"/>
          <p:cNvSpPr/>
          <p:nvPr>
            <p:ph idx="3" type="pic"/>
          </p:nvPr>
        </p:nvSpPr>
        <p:spPr>
          <a:xfrm>
            <a:off x="3044117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002" name="Google Shape;2002;p132"/>
          <p:cNvSpPr/>
          <p:nvPr>
            <p:ph idx="4" type="pic"/>
          </p:nvPr>
        </p:nvSpPr>
        <p:spPr>
          <a:xfrm>
            <a:off x="6088233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003" name="Google Shape;2003;p132"/>
          <p:cNvSpPr txBox="1"/>
          <p:nvPr>
            <p:ph type="title"/>
          </p:nvPr>
        </p:nvSpPr>
        <p:spPr>
          <a:xfrm>
            <a:off x="228675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04" name="Google Shape;2004;p132"/>
          <p:cNvSpPr txBox="1"/>
          <p:nvPr>
            <p:ph idx="5" type="title"/>
          </p:nvPr>
        </p:nvSpPr>
        <p:spPr>
          <a:xfrm>
            <a:off x="228675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05" name="Google Shape;2005;p132"/>
          <p:cNvSpPr txBox="1"/>
          <p:nvPr>
            <p:ph idx="1" type="body"/>
          </p:nvPr>
        </p:nvSpPr>
        <p:spPr>
          <a:xfrm>
            <a:off x="228675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006" name="Google Shape;2006;p132"/>
          <p:cNvSpPr txBox="1"/>
          <p:nvPr>
            <p:ph idx="6" type="title"/>
          </p:nvPr>
        </p:nvSpPr>
        <p:spPr>
          <a:xfrm>
            <a:off x="3235367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07" name="Google Shape;2007;p132"/>
          <p:cNvSpPr txBox="1"/>
          <p:nvPr>
            <p:ph idx="7" type="title"/>
          </p:nvPr>
        </p:nvSpPr>
        <p:spPr>
          <a:xfrm>
            <a:off x="3235367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08" name="Google Shape;2008;p132"/>
          <p:cNvSpPr txBox="1"/>
          <p:nvPr>
            <p:ph idx="8" type="body"/>
          </p:nvPr>
        </p:nvSpPr>
        <p:spPr>
          <a:xfrm>
            <a:off x="3241214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009" name="Google Shape;2009;p132"/>
          <p:cNvSpPr txBox="1"/>
          <p:nvPr>
            <p:ph idx="9" type="title"/>
          </p:nvPr>
        </p:nvSpPr>
        <p:spPr>
          <a:xfrm>
            <a:off x="6279483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10" name="Google Shape;2010;p132"/>
          <p:cNvSpPr txBox="1"/>
          <p:nvPr>
            <p:ph idx="13" type="title"/>
          </p:nvPr>
        </p:nvSpPr>
        <p:spPr>
          <a:xfrm>
            <a:off x="6279483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11" name="Google Shape;2011;p132"/>
          <p:cNvSpPr txBox="1"/>
          <p:nvPr>
            <p:ph idx="14" type="body"/>
          </p:nvPr>
        </p:nvSpPr>
        <p:spPr>
          <a:xfrm>
            <a:off x="6285328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012" name="Google Shape;2012;p1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">
  <p:cSld name="BLANK_1_1_1_1_1_1_1_2_3">
    <p:bg>
      <p:bgPr>
        <a:solidFill>
          <a:schemeClr val="lt2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14"/>
          <p:cNvGrpSpPr/>
          <p:nvPr/>
        </p:nvGrpSpPr>
        <p:grpSpPr>
          <a:xfrm rot="5400000">
            <a:off x="596727" y="776873"/>
            <a:ext cx="369896" cy="333900"/>
            <a:chOff x="96076" y="654376"/>
            <a:chExt cx="369896" cy="333900"/>
          </a:xfrm>
        </p:grpSpPr>
        <p:cxnSp>
          <p:nvCxnSpPr>
            <p:cNvPr id="319" name="Google Shape;319;p14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0" name="Google Shape;320;p14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321" name="Google Shape;321;p14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322" name="Google Shape;322;p14"/>
          <p:cNvSpPr txBox="1"/>
          <p:nvPr>
            <p:ph type="title"/>
          </p:nvPr>
        </p:nvSpPr>
        <p:spPr>
          <a:xfrm flipH="1">
            <a:off x="1046169" y="666261"/>
            <a:ext cx="75765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323" name="Google Shape;323;p14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4" name="Google Shape;324;p14"/>
          <p:cNvCxnSpPr/>
          <p:nvPr/>
        </p:nvCxnSpPr>
        <p:spPr>
          <a:xfrm>
            <a:off x="1045950" y="334900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5" name="Google Shape;325;p14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6" name="Google Shape;326;p14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7" name="Google Shape;327;p14"/>
          <p:cNvCxnSpPr/>
          <p:nvPr/>
        </p:nvCxnSpPr>
        <p:spPr>
          <a:xfrm>
            <a:off x="1045950" y="1307575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8" name="Google Shape;328;p14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9" name="Google Shape;329;p14"/>
          <p:cNvSpPr txBox="1"/>
          <p:nvPr>
            <p:ph idx="1" type="subTitle"/>
          </p:nvPr>
        </p:nvSpPr>
        <p:spPr>
          <a:xfrm>
            <a:off x="1041050" y="334925"/>
            <a:ext cx="75819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330" name="Google Shape;330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2">
  <p:cSld name="CUSTOM_11"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p133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015" name="Google Shape;2015;p13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16" name="Google Shape;2016;p13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17" name="Google Shape;2017;p133"/>
          <p:cNvSpPr txBox="1"/>
          <p:nvPr>
            <p:ph idx="3" type="title"/>
          </p:nvPr>
        </p:nvSpPr>
        <p:spPr>
          <a:xfrm>
            <a:off x="228600" y="457200"/>
            <a:ext cx="62823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18" name="Google Shape;2018;p133"/>
          <p:cNvSpPr txBox="1"/>
          <p:nvPr>
            <p:ph idx="4" type="title"/>
          </p:nvPr>
        </p:nvSpPr>
        <p:spPr>
          <a:xfrm>
            <a:off x="33987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19" name="Google Shape;2019;p133"/>
          <p:cNvSpPr txBox="1"/>
          <p:nvPr>
            <p:ph idx="5" type="title"/>
          </p:nvPr>
        </p:nvSpPr>
        <p:spPr>
          <a:xfrm>
            <a:off x="33987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20" name="Google Shape;2020;p133"/>
          <p:cNvSpPr txBox="1"/>
          <p:nvPr>
            <p:ph idx="6" type="title"/>
          </p:nvPr>
        </p:nvSpPr>
        <p:spPr>
          <a:xfrm>
            <a:off x="1807977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21" name="Google Shape;2021;p133"/>
          <p:cNvSpPr txBox="1"/>
          <p:nvPr>
            <p:ph idx="7" type="title"/>
          </p:nvPr>
        </p:nvSpPr>
        <p:spPr>
          <a:xfrm>
            <a:off x="1807977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22" name="Google Shape;2022;p133"/>
          <p:cNvSpPr txBox="1"/>
          <p:nvPr>
            <p:ph idx="8" type="title"/>
          </p:nvPr>
        </p:nvSpPr>
        <p:spPr>
          <a:xfrm>
            <a:off x="327554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23" name="Google Shape;2023;p133"/>
          <p:cNvSpPr txBox="1"/>
          <p:nvPr>
            <p:ph idx="9" type="title"/>
          </p:nvPr>
        </p:nvSpPr>
        <p:spPr>
          <a:xfrm>
            <a:off x="327554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24" name="Google Shape;2024;p133"/>
          <p:cNvSpPr txBox="1"/>
          <p:nvPr>
            <p:ph idx="13" type="title"/>
          </p:nvPr>
        </p:nvSpPr>
        <p:spPr>
          <a:xfrm>
            <a:off x="4743373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25" name="Google Shape;2025;p133"/>
          <p:cNvSpPr txBox="1"/>
          <p:nvPr>
            <p:ph idx="14" type="title"/>
          </p:nvPr>
        </p:nvSpPr>
        <p:spPr>
          <a:xfrm>
            <a:off x="4743373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26" name="Google Shape;2026;p133"/>
          <p:cNvSpPr txBox="1"/>
          <p:nvPr>
            <p:ph idx="15" type="title"/>
          </p:nvPr>
        </p:nvSpPr>
        <p:spPr>
          <a:xfrm>
            <a:off x="6205996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27" name="Google Shape;2027;p133"/>
          <p:cNvSpPr txBox="1"/>
          <p:nvPr>
            <p:ph idx="16" type="title"/>
          </p:nvPr>
        </p:nvSpPr>
        <p:spPr>
          <a:xfrm>
            <a:off x="6205996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28" name="Google Shape;2028;p133"/>
          <p:cNvSpPr txBox="1"/>
          <p:nvPr>
            <p:ph idx="17" type="title"/>
          </p:nvPr>
        </p:nvSpPr>
        <p:spPr>
          <a:xfrm>
            <a:off x="7683660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29" name="Google Shape;2029;p133"/>
          <p:cNvSpPr txBox="1"/>
          <p:nvPr>
            <p:ph idx="18" type="title"/>
          </p:nvPr>
        </p:nvSpPr>
        <p:spPr>
          <a:xfrm>
            <a:off x="7683660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30" name="Google Shape;2030;p133"/>
          <p:cNvSpPr/>
          <p:nvPr>
            <p:ph idx="19" type="pic"/>
          </p:nvPr>
        </p:nvSpPr>
        <p:spPr>
          <a:xfrm>
            <a:off x="1726022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031" name="Google Shape;2031;p133"/>
          <p:cNvSpPr/>
          <p:nvPr>
            <p:ph idx="20" type="pic"/>
          </p:nvPr>
        </p:nvSpPr>
        <p:spPr>
          <a:xfrm>
            <a:off x="3194345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032" name="Google Shape;2032;p133"/>
          <p:cNvSpPr/>
          <p:nvPr>
            <p:ph idx="21" type="pic"/>
          </p:nvPr>
        </p:nvSpPr>
        <p:spPr>
          <a:xfrm>
            <a:off x="4662668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033" name="Google Shape;2033;p133"/>
          <p:cNvSpPr/>
          <p:nvPr>
            <p:ph idx="22" type="pic"/>
          </p:nvPr>
        </p:nvSpPr>
        <p:spPr>
          <a:xfrm>
            <a:off x="613099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034" name="Google Shape;2034;p133"/>
          <p:cNvSpPr/>
          <p:nvPr>
            <p:ph idx="23" type="pic"/>
          </p:nvPr>
        </p:nvSpPr>
        <p:spPr>
          <a:xfrm>
            <a:off x="7599313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035" name="Google Shape;2035;p133"/>
          <p:cNvSpPr/>
          <p:nvPr>
            <p:ph idx="24" type="pic"/>
          </p:nvPr>
        </p:nvSpPr>
        <p:spPr>
          <a:xfrm>
            <a:off x="25770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036" name="Google Shape;2036;p1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CUSTOM_8_1_1_1_1"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13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39" name="Google Shape;2039;p13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40" name="Google Shape;2040;p134"/>
          <p:cNvSpPr txBox="1"/>
          <p:nvPr>
            <p:ph idx="3" type="title"/>
          </p:nvPr>
        </p:nvSpPr>
        <p:spPr>
          <a:xfrm>
            <a:off x="228600" y="457200"/>
            <a:ext cx="4296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41" name="Google Shape;2041;p1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1">
  <p:cSld name="CUSTOM_8_1_1_1_1_1_1_1_1_1_1_1_1_1_1_1_1_1_1_1">
    <p:spTree>
      <p:nvGrpSpPr>
        <p:cNvPr id="2042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p135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44" name="Google Shape;2044;p13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45" name="Google Shape;2045;p135"/>
          <p:cNvSpPr txBox="1"/>
          <p:nvPr>
            <p:ph idx="2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pic>
        <p:nvPicPr>
          <p:cNvPr descr="Free Images : landscape, nature, horizon, mountain, sky, night ..." id="2046" name="Google Shape;2046;p135"/>
          <p:cNvPicPr preferRelativeResize="0"/>
          <p:nvPr/>
        </p:nvPicPr>
        <p:blipFill rotWithShape="1">
          <a:blip r:embed="rId2">
            <a:alphaModFix/>
          </a:blip>
          <a:srcRect b="0" l="23232" r="29975" t="0"/>
          <a:stretch/>
        </p:blipFill>
        <p:spPr>
          <a:xfrm>
            <a:off x="7541887" y="0"/>
            <a:ext cx="160407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7" name="Google Shape;2047;p135"/>
          <p:cNvSpPr txBox="1"/>
          <p:nvPr>
            <p:ph idx="1" type="subTitle"/>
          </p:nvPr>
        </p:nvSpPr>
        <p:spPr>
          <a:xfrm>
            <a:off x="228950" y="1419750"/>
            <a:ext cx="51549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048" name="Google Shape;2048;p135"/>
          <p:cNvSpPr/>
          <p:nvPr/>
        </p:nvSpPr>
        <p:spPr>
          <a:xfrm>
            <a:off x="6077650" y="0"/>
            <a:ext cx="1462200" cy="51435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49" name="Google Shape;2049;p1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1">
  <p:cSld name="CUSTOM_8_1_1_1_1_1_1_1_1_1_1_1_1_1_1_1_1_1_1_1_1"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136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52" name="Google Shape;2052;p136"/>
          <p:cNvSpPr/>
          <p:nvPr/>
        </p:nvSpPr>
        <p:spPr>
          <a:xfrm rot="10800000">
            <a:off x="3156575" y="250"/>
            <a:ext cx="59835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53" name="Google Shape;2053;p136"/>
          <p:cNvSpPr txBox="1"/>
          <p:nvPr/>
        </p:nvSpPr>
        <p:spPr>
          <a:xfrm>
            <a:off x="4102943" y="10423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54" name="Google Shape;2054;p13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55" name="Google Shape;2055;p13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56" name="Google Shape;2056;p136"/>
          <p:cNvSpPr txBox="1"/>
          <p:nvPr>
            <p:ph idx="3" type="title"/>
          </p:nvPr>
        </p:nvSpPr>
        <p:spPr>
          <a:xfrm>
            <a:off x="228600" y="457200"/>
            <a:ext cx="29259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57" name="Google Shape;2057;p136"/>
          <p:cNvSpPr txBox="1"/>
          <p:nvPr>
            <p:ph idx="1" type="subTitle"/>
          </p:nvPr>
        </p:nvSpPr>
        <p:spPr>
          <a:xfrm>
            <a:off x="4102950" y="1631400"/>
            <a:ext cx="40890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2058" name="Google Shape;2058;p136"/>
          <p:cNvSpPr txBox="1"/>
          <p:nvPr>
            <p:ph idx="4" type="subTitle"/>
          </p:nvPr>
        </p:nvSpPr>
        <p:spPr>
          <a:xfrm>
            <a:off x="228600" y="39677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059" name="Google Shape;2059;p136"/>
          <p:cNvSpPr/>
          <p:nvPr>
            <p:ph idx="5" type="pic"/>
          </p:nvPr>
        </p:nvSpPr>
        <p:spPr>
          <a:xfrm>
            <a:off x="228800" y="1707600"/>
            <a:ext cx="1951200" cy="2068500"/>
          </a:xfrm>
          <a:prstGeom prst="rect">
            <a:avLst/>
          </a:prstGeom>
          <a:noFill/>
          <a:ln>
            <a:noFill/>
          </a:ln>
        </p:spPr>
      </p:sp>
      <p:sp>
        <p:nvSpPr>
          <p:cNvPr id="2060" name="Google Shape;2060;p1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2">
  <p:cSld name="CUSTOM_8_1_1_1_1_1_1_1_1_1_1_1_1_1_1_1_1_1_1_1_1_2"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137"/>
          <p:cNvSpPr/>
          <p:nvPr/>
        </p:nvSpPr>
        <p:spPr>
          <a:xfrm rot="-5400000">
            <a:off x="3054300" y="1196700"/>
            <a:ext cx="3946800" cy="39468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3" name="Google Shape;2063;p137"/>
          <p:cNvSpPr/>
          <p:nvPr/>
        </p:nvSpPr>
        <p:spPr>
          <a:xfrm rot="5400000">
            <a:off x="6262500" y="0"/>
            <a:ext cx="2881500" cy="2881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4" name="Google Shape;2064;p137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065" name="Google Shape;2065;p137"/>
          <p:cNvSpPr txBox="1"/>
          <p:nvPr/>
        </p:nvSpPr>
        <p:spPr>
          <a:xfrm>
            <a:off x="3455693" y="2282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66" name="Google Shape;2066;p13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67" name="Google Shape;2067;p137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68" name="Google Shape;2068;p137"/>
          <p:cNvSpPr txBox="1"/>
          <p:nvPr>
            <p:ph idx="4" type="title"/>
          </p:nvPr>
        </p:nvSpPr>
        <p:spPr>
          <a:xfrm>
            <a:off x="228600" y="3429000"/>
            <a:ext cx="3432600" cy="28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69" name="Google Shape;2069;p137"/>
          <p:cNvSpPr txBox="1"/>
          <p:nvPr>
            <p:ph idx="1" type="subTitle"/>
          </p:nvPr>
        </p:nvSpPr>
        <p:spPr>
          <a:xfrm>
            <a:off x="3455700" y="817300"/>
            <a:ext cx="49593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2070" name="Google Shape;2070;p137"/>
          <p:cNvSpPr txBox="1"/>
          <p:nvPr>
            <p:ph idx="5" type="subTitle"/>
          </p:nvPr>
        </p:nvSpPr>
        <p:spPr>
          <a:xfrm>
            <a:off x="228600" y="37391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071" name="Google Shape;2071;p1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3">
  <p:cSld name="CUSTOM_8_1_1_1_1_1_1_1_1_1_1_1_1_1_1_1_1_1_1_1_1_1"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p138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74" name="Google Shape;2074;p138"/>
          <p:cNvSpPr/>
          <p:nvPr/>
        </p:nvSpPr>
        <p:spPr>
          <a:xfrm rot="10800000">
            <a:off x="4619975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075" name="Google Shape;2075;p13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76" name="Google Shape;2076;p13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77" name="Google Shape;2077;p138"/>
          <p:cNvSpPr txBox="1"/>
          <p:nvPr>
            <p:ph idx="3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78" name="Google Shape;2078;p138"/>
          <p:cNvSpPr txBox="1"/>
          <p:nvPr>
            <p:ph idx="1" type="subTitle"/>
          </p:nvPr>
        </p:nvSpPr>
        <p:spPr>
          <a:xfrm>
            <a:off x="230075" y="882000"/>
            <a:ext cx="3716700" cy="1122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79" name="Google Shape;2079;p138"/>
          <p:cNvSpPr txBox="1"/>
          <p:nvPr>
            <p:ph idx="4" type="body"/>
          </p:nvPr>
        </p:nvSpPr>
        <p:spPr>
          <a:xfrm>
            <a:off x="230075" y="3492500"/>
            <a:ext cx="3462600" cy="71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080" name="Google Shape;2080;p138"/>
          <p:cNvSpPr/>
          <p:nvPr>
            <p:ph idx="5" type="pic"/>
          </p:nvPr>
        </p:nvSpPr>
        <p:spPr>
          <a:xfrm>
            <a:off x="5520400" y="921875"/>
            <a:ext cx="2724900" cy="3293100"/>
          </a:xfrm>
          <a:prstGeom prst="rect">
            <a:avLst/>
          </a:prstGeom>
          <a:noFill/>
          <a:ln>
            <a:noFill/>
          </a:ln>
        </p:spPr>
      </p:sp>
      <p:sp>
        <p:nvSpPr>
          <p:cNvPr id="2081" name="Google Shape;2081;p1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2">
  <p:cSld name="CUSTOM_8_1_1_1_1_1_1_1_1_1_1_1_1_1_1_1_1_1_1_1_1_1_1">
    <p:spTree>
      <p:nvGrpSpPr>
        <p:cNvPr id="2082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139"/>
          <p:cNvSpPr/>
          <p:nvPr/>
        </p:nvSpPr>
        <p:spPr>
          <a:xfrm rot="8100000">
            <a:off x="1338758" y="1905656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084" name="Google Shape;2084;p139"/>
          <p:cNvSpPr/>
          <p:nvPr/>
        </p:nvSpPr>
        <p:spPr>
          <a:xfrm rot="-2700000">
            <a:off x="3109572" y="-1459928"/>
            <a:ext cx="2922755" cy="2922755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085" name="Google Shape;2085;p13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86" name="Google Shape;2086;p13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87" name="Google Shape;2087;p139"/>
          <p:cNvSpPr txBox="1"/>
          <p:nvPr>
            <p:ph idx="1" type="subTitle"/>
          </p:nvPr>
        </p:nvSpPr>
        <p:spPr>
          <a:xfrm>
            <a:off x="230075" y="1548047"/>
            <a:ext cx="46539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088" name="Google Shape;2088;p139"/>
          <p:cNvSpPr txBox="1"/>
          <p:nvPr>
            <p:ph idx="3" type="title"/>
          </p:nvPr>
        </p:nvSpPr>
        <p:spPr>
          <a:xfrm>
            <a:off x="228600" y="1960022"/>
            <a:ext cx="7224600" cy="12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89" name="Google Shape;2089;p1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USTOM_8_1_1_1_1_1_1_1_1_1_1_1_1_1_1_1_1_1_1_1_1_1_1_1">
    <p:spTree>
      <p:nvGrpSpPr>
        <p:cNvPr id="2090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p14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92" name="Google Shape;2092;p14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093" name="Google Shape;2093;p140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094" name="Google Shape;2094;p140"/>
          <p:cNvSpPr txBox="1"/>
          <p:nvPr>
            <p:ph idx="1" type="subTitle"/>
          </p:nvPr>
        </p:nvSpPr>
        <p:spPr>
          <a:xfrm>
            <a:off x="1638400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095" name="Google Shape;2095;p140"/>
          <p:cNvSpPr txBox="1"/>
          <p:nvPr>
            <p:ph idx="4" type="subTitle"/>
          </p:nvPr>
        </p:nvSpPr>
        <p:spPr>
          <a:xfrm>
            <a:off x="30997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096" name="Google Shape;2096;p140"/>
          <p:cNvSpPr txBox="1"/>
          <p:nvPr>
            <p:ph idx="5" type="subTitle"/>
          </p:nvPr>
        </p:nvSpPr>
        <p:spPr>
          <a:xfrm>
            <a:off x="45636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097" name="Google Shape;2097;p140"/>
          <p:cNvSpPr txBox="1"/>
          <p:nvPr>
            <p:ph idx="6" type="subTitle"/>
          </p:nvPr>
        </p:nvSpPr>
        <p:spPr>
          <a:xfrm>
            <a:off x="6024925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098" name="Google Shape;2098;p140"/>
          <p:cNvSpPr txBox="1"/>
          <p:nvPr>
            <p:ph idx="7" type="subTitle"/>
          </p:nvPr>
        </p:nvSpPr>
        <p:spPr>
          <a:xfrm>
            <a:off x="7521175" y="1547546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099" name="Google Shape;2099;p140"/>
          <p:cNvSpPr txBox="1"/>
          <p:nvPr>
            <p:ph idx="8" type="subTitle"/>
          </p:nvPr>
        </p:nvSpPr>
        <p:spPr>
          <a:xfrm>
            <a:off x="381000" y="213148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00" name="Google Shape;2100;p140"/>
          <p:cNvSpPr txBox="1"/>
          <p:nvPr>
            <p:ph idx="9" type="subTitle"/>
          </p:nvPr>
        </p:nvSpPr>
        <p:spPr>
          <a:xfrm>
            <a:off x="381000" y="268793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01" name="Google Shape;2101;p140"/>
          <p:cNvSpPr txBox="1"/>
          <p:nvPr>
            <p:ph idx="13" type="subTitle"/>
          </p:nvPr>
        </p:nvSpPr>
        <p:spPr>
          <a:xfrm>
            <a:off x="381000" y="32386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02" name="Google Shape;2102;p140"/>
          <p:cNvSpPr txBox="1"/>
          <p:nvPr>
            <p:ph idx="14" type="subTitle"/>
          </p:nvPr>
        </p:nvSpPr>
        <p:spPr>
          <a:xfrm>
            <a:off x="381000" y="379505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03" name="Google Shape;2103;p140"/>
          <p:cNvSpPr txBox="1"/>
          <p:nvPr>
            <p:ph idx="15" type="subTitle"/>
          </p:nvPr>
        </p:nvSpPr>
        <p:spPr>
          <a:xfrm>
            <a:off x="381000" y="43515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04" name="Google Shape;2104;p1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1">
  <p:cSld name="CUSTOM_8_1_1_1_1_1_1_1_1_1_1_1_1_1_1_1_1_1_1_1_1_1_1_1_2">
    <p:spTree>
      <p:nvGrpSpPr>
        <p:cNvPr id="2105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141"/>
          <p:cNvSpPr/>
          <p:nvPr/>
        </p:nvSpPr>
        <p:spPr>
          <a:xfrm flipH="1">
            <a:off x="6286500" y="0"/>
            <a:ext cx="2857500" cy="2857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07" name="Google Shape;2107;p141"/>
          <p:cNvSpPr/>
          <p:nvPr/>
        </p:nvSpPr>
        <p:spPr>
          <a:xfrm rot="10800000">
            <a:off x="0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08" name="Google Shape;2108;p141"/>
          <p:cNvSpPr txBox="1"/>
          <p:nvPr>
            <p:ph idx="1" type="body"/>
          </p:nvPr>
        </p:nvSpPr>
        <p:spPr>
          <a:xfrm>
            <a:off x="4903325" y="10727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09" name="Google Shape;2109;p141"/>
          <p:cNvSpPr txBox="1"/>
          <p:nvPr>
            <p:ph idx="2" type="body"/>
          </p:nvPr>
        </p:nvSpPr>
        <p:spPr>
          <a:xfrm>
            <a:off x="4903325" y="20186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10" name="Google Shape;2110;p14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11" name="Google Shape;2111;p141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12" name="Google Shape;2112;p141"/>
          <p:cNvSpPr/>
          <p:nvPr>
            <p:ph idx="4" type="pic"/>
          </p:nvPr>
        </p:nvSpPr>
        <p:spPr>
          <a:xfrm>
            <a:off x="230075" y="457200"/>
            <a:ext cx="3681600" cy="2309700"/>
          </a:xfrm>
          <a:prstGeom prst="rect">
            <a:avLst/>
          </a:prstGeom>
          <a:noFill/>
          <a:ln>
            <a:noFill/>
          </a:ln>
        </p:spPr>
      </p:sp>
      <p:sp>
        <p:nvSpPr>
          <p:cNvPr id="2113" name="Google Shape;2113;p141"/>
          <p:cNvSpPr txBox="1"/>
          <p:nvPr>
            <p:ph idx="5" type="title"/>
          </p:nvPr>
        </p:nvSpPr>
        <p:spPr>
          <a:xfrm>
            <a:off x="230075" y="2993600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14" name="Google Shape;2114;p141"/>
          <p:cNvSpPr txBox="1"/>
          <p:nvPr>
            <p:ph idx="6" type="body"/>
          </p:nvPr>
        </p:nvSpPr>
        <p:spPr>
          <a:xfrm>
            <a:off x="230075" y="3515700"/>
            <a:ext cx="36816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15" name="Google Shape;2115;p141"/>
          <p:cNvSpPr txBox="1"/>
          <p:nvPr>
            <p:ph idx="7" type="body"/>
          </p:nvPr>
        </p:nvSpPr>
        <p:spPr>
          <a:xfrm>
            <a:off x="4903325" y="2964575"/>
            <a:ext cx="3681600" cy="4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16" name="Google Shape;2116;p141"/>
          <p:cNvSpPr txBox="1"/>
          <p:nvPr>
            <p:ph idx="8" type="subTitle"/>
          </p:nvPr>
        </p:nvSpPr>
        <p:spPr>
          <a:xfrm>
            <a:off x="4903325" y="26537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17" name="Google Shape;2117;p141"/>
          <p:cNvSpPr txBox="1"/>
          <p:nvPr>
            <p:ph idx="9" type="subTitle"/>
          </p:nvPr>
        </p:nvSpPr>
        <p:spPr>
          <a:xfrm>
            <a:off x="4903325" y="17078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18" name="Google Shape;2118;p141"/>
          <p:cNvSpPr txBox="1"/>
          <p:nvPr>
            <p:ph idx="13" type="subTitle"/>
          </p:nvPr>
        </p:nvSpPr>
        <p:spPr>
          <a:xfrm>
            <a:off x="4903325" y="7619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19" name="Google Shape;2119;p1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ards">
  <p:cSld name="CUSTOM_8_1_1_1_1_1_1_1_1_1_1_1_1_1_1_1_1_1_1_1_1_1_1_1_1"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14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22" name="Google Shape;2122;p14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23" name="Google Shape;2123;p142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24" name="Google Shape;2124;p142"/>
          <p:cNvSpPr txBox="1"/>
          <p:nvPr>
            <p:ph idx="1" type="body"/>
          </p:nvPr>
        </p:nvSpPr>
        <p:spPr>
          <a:xfrm>
            <a:off x="228600" y="882000"/>
            <a:ext cx="2514300" cy="643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25" name="Google Shape;2125;p142"/>
          <p:cNvSpPr txBox="1"/>
          <p:nvPr>
            <p:ph idx="4" type="subTitle"/>
          </p:nvPr>
        </p:nvSpPr>
        <p:spPr>
          <a:xfrm>
            <a:off x="34332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126" name="Google Shape;2126;p142"/>
          <p:cNvSpPr txBox="1"/>
          <p:nvPr>
            <p:ph idx="5" type="subTitle"/>
          </p:nvPr>
        </p:nvSpPr>
        <p:spPr>
          <a:xfrm>
            <a:off x="473367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127" name="Google Shape;2127;p1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">
    <p:bg>
      <p:bgPr>
        <a:solidFill>
          <a:schemeClr val="lt2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5"/>
          <p:cNvSpPr txBox="1"/>
          <p:nvPr>
            <p:ph idx="1" type="body"/>
          </p:nvPr>
        </p:nvSpPr>
        <p:spPr>
          <a:xfrm>
            <a:off x="1042100" y="1307575"/>
            <a:ext cx="3977100" cy="3522300"/>
          </a:xfrm>
          <a:prstGeom prst="rect">
            <a:avLst/>
          </a:prstGeom>
        </p:spPr>
        <p:txBody>
          <a:bodyPr anchorCtr="0" anchor="t" bIns="91425" lIns="274300" spcFirstLastPara="1" rIns="91425" wrap="square" tIns="27430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333" name="Google Shape;333;p15"/>
          <p:cNvSpPr txBox="1"/>
          <p:nvPr>
            <p:ph idx="2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34" name="Google Shape;334;p15"/>
          <p:cNvSpPr txBox="1"/>
          <p:nvPr>
            <p:ph idx="3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35" name="Google Shape;335;p15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336" name="Google Shape;336;p15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" name="Google Shape;337;p15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8" name="Google Shape;338;p15"/>
          <p:cNvSpPr txBox="1"/>
          <p:nvPr>
            <p:ph type="title"/>
          </p:nvPr>
        </p:nvSpPr>
        <p:spPr>
          <a:xfrm flipH="1">
            <a:off x="1040750" y="334850"/>
            <a:ext cx="7581900" cy="88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9pPr>
          </a:lstStyle>
          <a:p/>
        </p:txBody>
      </p:sp>
      <p:sp>
        <p:nvSpPr>
          <p:cNvPr id="339" name="Google Shape;339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">
  <p:cSld name="CUSTOM_8_1_1_1_1_1_1_1_1_1_1_1_1_1_1_1_1_1_1_1_1_1_1_1_1_1">
    <p:spTree>
      <p:nvGrpSpPr>
        <p:cNvPr id="2128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14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30" name="Google Shape;2130;p14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31" name="Google Shape;2131;p143"/>
          <p:cNvSpPr txBox="1"/>
          <p:nvPr>
            <p:ph idx="1" type="body"/>
          </p:nvPr>
        </p:nvSpPr>
        <p:spPr>
          <a:xfrm>
            <a:off x="4637600" y="432627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32" name="Google Shape;2132;p143"/>
          <p:cNvSpPr txBox="1"/>
          <p:nvPr>
            <p:ph idx="3" type="subTitle"/>
          </p:nvPr>
        </p:nvSpPr>
        <p:spPr>
          <a:xfrm>
            <a:off x="1603898" y="4342896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33" name="Google Shape;2133;p143"/>
          <p:cNvSpPr txBox="1"/>
          <p:nvPr>
            <p:ph idx="4" type="subTitle"/>
          </p:nvPr>
        </p:nvSpPr>
        <p:spPr>
          <a:xfrm>
            <a:off x="330825" y="418932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134" name="Google Shape;2134;p143"/>
          <p:cNvSpPr txBox="1"/>
          <p:nvPr>
            <p:ph idx="5" type="body"/>
          </p:nvPr>
        </p:nvSpPr>
        <p:spPr>
          <a:xfrm>
            <a:off x="4637600" y="332264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35" name="Google Shape;2135;p143"/>
          <p:cNvSpPr txBox="1"/>
          <p:nvPr>
            <p:ph idx="6" type="subTitle"/>
          </p:nvPr>
        </p:nvSpPr>
        <p:spPr>
          <a:xfrm>
            <a:off x="1603898" y="3339267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36" name="Google Shape;2136;p143"/>
          <p:cNvSpPr txBox="1"/>
          <p:nvPr>
            <p:ph idx="7" type="subTitle"/>
          </p:nvPr>
        </p:nvSpPr>
        <p:spPr>
          <a:xfrm>
            <a:off x="330825" y="318569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137" name="Google Shape;2137;p143"/>
          <p:cNvSpPr txBox="1"/>
          <p:nvPr>
            <p:ph idx="8" type="body"/>
          </p:nvPr>
        </p:nvSpPr>
        <p:spPr>
          <a:xfrm>
            <a:off x="4637600" y="234198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38" name="Google Shape;2138;p143"/>
          <p:cNvSpPr txBox="1"/>
          <p:nvPr>
            <p:ph idx="9" type="subTitle"/>
          </p:nvPr>
        </p:nvSpPr>
        <p:spPr>
          <a:xfrm>
            <a:off x="1603898" y="2358608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39" name="Google Shape;2139;p143"/>
          <p:cNvSpPr txBox="1"/>
          <p:nvPr>
            <p:ph idx="13" type="subTitle"/>
          </p:nvPr>
        </p:nvSpPr>
        <p:spPr>
          <a:xfrm>
            <a:off x="330825" y="2205037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140" name="Google Shape;2140;p143"/>
          <p:cNvSpPr txBox="1"/>
          <p:nvPr>
            <p:ph idx="14" type="body"/>
          </p:nvPr>
        </p:nvSpPr>
        <p:spPr>
          <a:xfrm>
            <a:off x="4637600" y="136132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41" name="Google Shape;2141;p143"/>
          <p:cNvSpPr txBox="1"/>
          <p:nvPr>
            <p:ph idx="15" type="subTitle"/>
          </p:nvPr>
        </p:nvSpPr>
        <p:spPr>
          <a:xfrm>
            <a:off x="1603898" y="1377949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42" name="Google Shape;2142;p143"/>
          <p:cNvSpPr txBox="1"/>
          <p:nvPr>
            <p:ph idx="16" type="subTitle"/>
          </p:nvPr>
        </p:nvSpPr>
        <p:spPr>
          <a:xfrm>
            <a:off x="330825" y="1224378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143" name="Google Shape;2143;p143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44" name="Google Shape;2144;p1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ards">
  <p:cSld name="CUSTOM_8_1_1_1_1_1_1_1_1_1_1_1_1_1_1_1_1_1_1_1_1_1_1_1_1_1_1">
    <p:spTree>
      <p:nvGrpSpPr>
        <p:cNvPr id="2145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144"/>
          <p:cNvSpPr txBox="1"/>
          <p:nvPr>
            <p:ph idx="1" type="body"/>
          </p:nvPr>
        </p:nvSpPr>
        <p:spPr>
          <a:xfrm>
            <a:off x="3316788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47" name="Google Shape;2147;p14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48" name="Google Shape;2148;p14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49" name="Google Shape;2149;p144"/>
          <p:cNvSpPr txBox="1"/>
          <p:nvPr>
            <p:ph idx="3" type="subTitle"/>
          </p:nvPr>
        </p:nvSpPr>
        <p:spPr>
          <a:xfrm>
            <a:off x="355609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150" name="Google Shape;2150;p144"/>
          <p:cNvSpPr txBox="1"/>
          <p:nvPr>
            <p:ph idx="4" type="body"/>
          </p:nvPr>
        </p:nvSpPr>
        <p:spPr>
          <a:xfrm>
            <a:off x="387450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51" name="Google Shape;2151;p144"/>
          <p:cNvSpPr txBox="1"/>
          <p:nvPr>
            <p:ph idx="5" type="subTitle"/>
          </p:nvPr>
        </p:nvSpPr>
        <p:spPr>
          <a:xfrm>
            <a:off x="3284965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152" name="Google Shape;2152;p144"/>
          <p:cNvSpPr txBox="1"/>
          <p:nvPr>
            <p:ph idx="6" type="subTitle"/>
          </p:nvPr>
        </p:nvSpPr>
        <p:spPr>
          <a:xfrm>
            <a:off x="6213059" y="5605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153" name="Google Shape;2153;p144"/>
          <p:cNvSpPr txBox="1"/>
          <p:nvPr>
            <p:ph idx="7" type="body"/>
          </p:nvPr>
        </p:nvSpPr>
        <p:spPr>
          <a:xfrm>
            <a:off x="6244900" y="15267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54" name="Google Shape;2154;p1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2">
  <p:cSld name="CUSTOM_8_1_1_1_1_1_1_1_1_1_1_1_1_1_1_1_1_1_1_1_1_1_1_1_1_1_1_1">
    <p:spTree>
      <p:nvGrpSpPr>
        <p:cNvPr id="2155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6" name="Google Shape;2156;p145"/>
          <p:cNvSpPr/>
          <p:nvPr/>
        </p:nvSpPr>
        <p:spPr>
          <a:xfrm rot="10800000">
            <a:off x="-25" y="250"/>
            <a:ext cx="3066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57" name="Google Shape;2157;p145"/>
          <p:cNvSpPr txBox="1"/>
          <p:nvPr/>
        </p:nvSpPr>
        <p:spPr>
          <a:xfrm>
            <a:off x="230934" y="1805263"/>
            <a:ext cx="37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🡖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158" name="Google Shape;2158;p14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59" name="Google Shape;2159;p14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60" name="Google Shape;2160;p145"/>
          <p:cNvSpPr txBox="1"/>
          <p:nvPr>
            <p:ph idx="3" type="title"/>
          </p:nvPr>
        </p:nvSpPr>
        <p:spPr>
          <a:xfrm>
            <a:off x="230937" y="1593450"/>
            <a:ext cx="237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61" name="Google Shape;2161;p145"/>
          <p:cNvSpPr txBox="1"/>
          <p:nvPr>
            <p:ph idx="1" type="body"/>
          </p:nvPr>
        </p:nvSpPr>
        <p:spPr>
          <a:xfrm>
            <a:off x="230938" y="2041800"/>
            <a:ext cx="2378700" cy="9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62" name="Google Shape;2162;p145"/>
          <p:cNvSpPr txBox="1"/>
          <p:nvPr>
            <p:ph idx="4" type="body"/>
          </p:nvPr>
        </p:nvSpPr>
        <p:spPr>
          <a:xfrm>
            <a:off x="34393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63" name="Google Shape;2163;p145"/>
          <p:cNvSpPr txBox="1"/>
          <p:nvPr>
            <p:ph idx="5" type="subTitle"/>
          </p:nvPr>
        </p:nvSpPr>
        <p:spPr>
          <a:xfrm>
            <a:off x="34393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64" name="Google Shape;2164;p145"/>
          <p:cNvSpPr txBox="1"/>
          <p:nvPr>
            <p:ph idx="6" type="body"/>
          </p:nvPr>
        </p:nvSpPr>
        <p:spPr>
          <a:xfrm>
            <a:off x="34393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65" name="Google Shape;2165;p145"/>
          <p:cNvSpPr txBox="1"/>
          <p:nvPr>
            <p:ph idx="7" type="subTitle"/>
          </p:nvPr>
        </p:nvSpPr>
        <p:spPr>
          <a:xfrm>
            <a:off x="34393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66" name="Google Shape;2166;p145"/>
          <p:cNvSpPr txBox="1"/>
          <p:nvPr>
            <p:ph idx="8" type="body"/>
          </p:nvPr>
        </p:nvSpPr>
        <p:spPr>
          <a:xfrm>
            <a:off x="63132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67" name="Google Shape;2167;p145"/>
          <p:cNvSpPr txBox="1"/>
          <p:nvPr>
            <p:ph idx="9" type="subTitle"/>
          </p:nvPr>
        </p:nvSpPr>
        <p:spPr>
          <a:xfrm>
            <a:off x="63132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68" name="Google Shape;2168;p145"/>
          <p:cNvSpPr txBox="1"/>
          <p:nvPr>
            <p:ph idx="13" type="body"/>
          </p:nvPr>
        </p:nvSpPr>
        <p:spPr>
          <a:xfrm>
            <a:off x="63132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69" name="Google Shape;2169;p145"/>
          <p:cNvSpPr txBox="1"/>
          <p:nvPr>
            <p:ph idx="14" type="subTitle"/>
          </p:nvPr>
        </p:nvSpPr>
        <p:spPr>
          <a:xfrm>
            <a:off x="63132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170" name="Google Shape;2170;p145"/>
          <p:cNvSpPr txBox="1"/>
          <p:nvPr>
            <p:ph idx="15" type="body"/>
          </p:nvPr>
        </p:nvSpPr>
        <p:spPr>
          <a:xfrm>
            <a:off x="230650" y="3875100"/>
            <a:ext cx="23787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71" name="Google Shape;2171;p145"/>
          <p:cNvSpPr/>
          <p:nvPr>
            <p:ph idx="16" type="pic"/>
          </p:nvPr>
        </p:nvSpPr>
        <p:spPr>
          <a:xfrm>
            <a:off x="230350" y="457200"/>
            <a:ext cx="853200" cy="1031100"/>
          </a:xfrm>
          <a:prstGeom prst="rect">
            <a:avLst/>
          </a:prstGeom>
          <a:noFill/>
          <a:ln>
            <a:noFill/>
          </a:ln>
        </p:spPr>
      </p:sp>
      <p:sp>
        <p:nvSpPr>
          <p:cNvPr id="2172" name="Google Shape;2172;p1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ards">
  <p:cSld name="CUSTOM_14">
    <p:spTree>
      <p:nvGrpSpPr>
        <p:cNvPr id="2173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146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175" name="Google Shape;2175;p14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2176" name="Google Shape;2176;p14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2177" name="Google Shape;2177;p146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178" name="Google Shape;2178;p146"/>
          <p:cNvSpPr txBox="1"/>
          <p:nvPr>
            <p:ph idx="1" type="body"/>
          </p:nvPr>
        </p:nvSpPr>
        <p:spPr>
          <a:xfrm>
            <a:off x="429350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79" name="Google Shape;2179;p146"/>
          <p:cNvSpPr txBox="1"/>
          <p:nvPr>
            <p:ph idx="4" type="subTitle"/>
          </p:nvPr>
        </p:nvSpPr>
        <p:spPr>
          <a:xfrm>
            <a:off x="429350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80" name="Google Shape;2180;p146"/>
          <p:cNvSpPr txBox="1"/>
          <p:nvPr>
            <p:ph idx="5" type="body"/>
          </p:nvPr>
        </p:nvSpPr>
        <p:spPr>
          <a:xfrm>
            <a:off x="4833813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81" name="Google Shape;2181;p146"/>
          <p:cNvSpPr txBox="1"/>
          <p:nvPr>
            <p:ph idx="6" type="subTitle"/>
          </p:nvPr>
        </p:nvSpPr>
        <p:spPr>
          <a:xfrm>
            <a:off x="4833813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82" name="Google Shape;2182;p146"/>
          <p:cNvSpPr txBox="1"/>
          <p:nvPr>
            <p:ph idx="7" type="body"/>
          </p:nvPr>
        </p:nvSpPr>
        <p:spPr>
          <a:xfrm>
            <a:off x="2631588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83" name="Google Shape;2183;p146"/>
          <p:cNvSpPr txBox="1"/>
          <p:nvPr>
            <p:ph idx="8" type="subTitle"/>
          </p:nvPr>
        </p:nvSpPr>
        <p:spPr>
          <a:xfrm>
            <a:off x="2631588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84" name="Google Shape;2184;p146"/>
          <p:cNvSpPr txBox="1"/>
          <p:nvPr>
            <p:ph idx="9" type="body"/>
          </p:nvPr>
        </p:nvSpPr>
        <p:spPr>
          <a:xfrm>
            <a:off x="7036075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85" name="Google Shape;2185;p146"/>
          <p:cNvSpPr txBox="1"/>
          <p:nvPr>
            <p:ph idx="13" type="subTitle"/>
          </p:nvPr>
        </p:nvSpPr>
        <p:spPr>
          <a:xfrm>
            <a:off x="7036075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86" name="Google Shape;2186;p1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">
  <p:cSld name="CUSTOM_8_1_1_1_1_1_1_1_1_1_1_1_1_1_1_1_1_1_1_1_1_1_1_1_1_1_1_1_1_1">
    <p:spTree>
      <p:nvGrpSpPr>
        <p:cNvPr id="2187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p147"/>
          <p:cNvSpPr/>
          <p:nvPr/>
        </p:nvSpPr>
        <p:spPr>
          <a:xfrm>
            <a:off x="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89" name="Google Shape;2189;p14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90" name="Google Shape;2190;p14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191" name="Google Shape;2191;p147"/>
          <p:cNvSpPr txBox="1"/>
          <p:nvPr>
            <p:ph idx="1" type="body"/>
          </p:nvPr>
        </p:nvSpPr>
        <p:spPr>
          <a:xfrm>
            <a:off x="337797" y="1044075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92" name="Google Shape;2192;p147"/>
          <p:cNvSpPr txBox="1"/>
          <p:nvPr>
            <p:ph idx="3" type="body"/>
          </p:nvPr>
        </p:nvSpPr>
        <p:spPr>
          <a:xfrm>
            <a:off x="5967566" y="1044075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93" name="Google Shape;2193;p147"/>
          <p:cNvSpPr txBox="1"/>
          <p:nvPr>
            <p:ph idx="4" type="body"/>
          </p:nvPr>
        </p:nvSpPr>
        <p:spPr>
          <a:xfrm>
            <a:off x="321474" y="3385428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94" name="Google Shape;2194;p147"/>
          <p:cNvSpPr txBox="1"/>
          <p:nvPr>
            <p:ph idx="5" type="body"/>
          </p:nvPr>
        </p:nvSpPr>
        <p:spPr>
          <a:xfrm>
            <a:off x="5951149" y="3385428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195" name="Google Shape;2195;p147"/>
          <p:cNvSpPr txBox="1"/>
          <p:nvPr>
            <p:ph idx="6" type="subTitle"/>
          </p:nvPr>
        </p:nvSpPr>
        <p:spPr>
          <a:xfrm>
            <a:off x="3505113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196" name="Google Shape;2196;p147"/>
          <p:cNvSpPr txBox="1"/>
          <p:nvPr>
            <p:ph idx="7" type="subTitle"/>
          </p:nvPr>
        </p:nvSpPr>
        <p:spPr>
          <a:xfrm>
            <a:off x="4638638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197" name="Google Shape;2197;p147"/>
          <p:cNvSpPr txBox="1"/>
          <p:nvPr>
            <p:ph idx="8" type="subTitle"/>
          </p:nvPr>
        </p:nvSpPr>
        <p:spPr>
          <a:xfrm>
            <a:off x="3505525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198" name="Google Shape;2198;p147"/>
          <p:cNvSpPr txBox="1"/>
          <p:nvPr>
            <p:ph idx="9" type="subTitle"/>
          </p:nvPr>
        </p:nvSpPr>
        <p:spPr>
          <a:xfrm>
            <a:off x="4639050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199" name="Google Shape;2199;p147"/>
          <p:cNvSpPr txBox="1"/>
          <p:nvPr>
            <p:ph idx="13" type="subTitle"/>
          </p:nvPr>
        </p:nvSpPr>
        <p:spPr>
          <a:xfrm>
            <a:off x="4319044" y="2485650"/>
            <a:ext cx="5067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00" name="Google Shape;2200;p147"/>
          <p:cNvSpPr txBox="1"/>
          <p:nvPr>
            <p:ph idx="14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01" name="Google Shape;2201;p1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1">
  <p:cSld name="CUSTOM_8_1_1_1_1_1_1_1_1_1_1_1_1_1_1_1_1_1_1_1_1_1_1_1_1_1_1_1_1_1_1_1">
    <p:spTree>
      <p:nvGrpSpPr>
        <p:cNvPr id="2202" name="Shape 2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3" name="Google Shape;2203;p148"/>
          <p:cNvSpPr/>
          <p:nvPr/>
        </p:nvSpPr>
        <p:spPr>
          <a:xfrm flipH="1" rot="5400000">
            <a:off x="6563025" y="657900"/>
            <a:ext cx="1358100" cy="37926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204" name="Google Shape;2204;p148"/>
          <p:cNvSpPr/>
          <p:nvPr/>
        </p:nvSpPr>
        <p:spPr>
          <a:xfrm rot="5400000">
            <a:off x="580600" y="1292250"/>
            <a:ext cx="1358100" cy="25239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descr="A landscape shot of a marshland at dusk. " id="2205" name="Google Shape;2205;p148"/>
          <p:cNvPicPr preferRelativeResize="0"/>
          <p:nvPr/>
        </p:nvPicPr>
        <p:blipFill rotWithShape="1">
          <a:blip r:embed="rId2">
            <a:alphaModFix/>
          </a:blip>
          <a:srcRect b="14407" l="0" r="0" t="14414"/>
          <a:stretch/>
        </p:blipFill>
        <p:spPr>
          <a:xfrm>
            <a:off x="2517525" y="1875150"/>
            <a:ext cx="2822973" cy="1350004"/>
          </a:xfrm>
          <a:prstGeom prst="rect">
            <a:avLst/>
          </a:prstGeom>
          <a:noFill/>
          <a:ln>
            <a:noFill/>
          </a:ln>
        </p:spPr>
      </p:pic>
      <p:sp>
        <p:nvSpPr>
          <p:cNvPr id="2206" name="Google Shape;2206;p148"/>
          <p:cNvSpPr txBox="1"/>
          <p:nvPr>
            <p:ph idx="1" type="body"/>
          </p:nvPr>
        </p:nvSpPr>
        <p:spPr>
          <a:xfrm>
            <a:off x="32729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07" name="Google Shape;2207;p148"/>
          <p:cNvSpPr txBox="1"/>
          <p:nvPr>
            <p:ph idx="2" type="body"/>
          </p:nvPr>
        </p:nvSpPr>
        <p:spPr>
          <a:xfrm>
            <a:off x="18065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08" name="Google Shape;2208;p148"/>
          <p:cNvSpPr txBox="1"/>
          <p:nvPr>
            <p:ph idx="3" type="body"/>
          </p:nvPr>
        </p:nvSpPr>
        <p:spPr>
          <a:xfrm>
            <a:off x="335425" y="1201925"/>
            <a:ext cx="11499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09" name="Google Shape;2209;p148"/>
          <p:cNvSpPr txBox="1"/>
          <p:nvPr>
            <p:ph idx="4" type="body"/>
          </p:nvPr>
        </p:nvSpPr>
        <p:spPr>
          <a:xfrm>
            <a:off x="4721725" y="12297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10" name="Google Shape;2210;p148"/>
          <p:cNvSpPr txBox="1"/>
          <p:nvPr>
            <p:ph idx="5" type="body"/>
          </p:nvPr>
        </p:nvSpPr>
        <p:spPr>
          <a:xfrm>
            <a:off x="6193925" y="26235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11" name="Google Shape;2211;p148"/>
          <p:cNvSpPr txBox="1"/>
          <p:nvPr>
            <p:ph idx="6" type="subTitle"/>
          </p:nvPr>
        </p:nvSpPr>
        <p:spPr>
          <a:xfrm>
            <a:off x="32730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212" name="Google Shape;2212;p148"/>
          <p:cNvSpPr txBox="1"/>
          <p:nvPr>
            <p:ph idx="7" type="subTitle"/>
          </p:nvPr>
        </p:nvSpPr>
        <p:spPr>
          <a:xfrm>
            <a:off x="18066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213" name="Google Shape;2213;p148"/>
          <p:cNvSpPr txBox="1"/>
          <p:nvPr>
            <p:ph idx="8" type="subTitle"/>
          </p:nvPr>
        </p:nvSpPr>
        <p:spPr>
          <a:xfrm>
            <a:off x="335513" y="19137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214" name="Google Shape;2214;p148"/>
          <p:cNvSpPr txBox="1"/>
          <p:nvPr>
            <p:ph idx="9" type="subTitle"/>
          </p:nvPr>
        </p:nvSpPr>
        <p:spPr>
          <a:xfrm>
            <a:off x="4721813" y="19415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215" name="Google Shape;2215;p148"/>
          <p:cNvSpPr txBox="1"/>
          <p:nvPr>
            <p:ph idx="13" type="subTitle"/>
          </p:nvPr>
        </p:nvSpPr>
        <p:spPr>
          <a:xfrm>
            <a:off x="6194013" y="33353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216" name="Google Shape;2216;p148"/>
          <p:cNvSpPr txBox="1"/>
          <p:nvPr>
            <p:ph idx="14" type="subTitle"/>
          </p:nvPr>
        </p:nvSpPr>
        <p:spPr>
          <a:xfrm>
            <a:off x="7658713" y="4312650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217" name="Google Shape;2217;p148"/>
          <p:cNvSpPr txBox="1"/>
          <p:nvPr>
            <p:ph idx="15" type="body"/>
          </p:nvPr>
        </p:nvSpPr>
        <p:spPr>
          <a:xfrm>
            <a:off x="7658625" y="3600800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18" name="Google Shape;2218;p14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19" name="Google Shape;2219;p148"/>
          <p:cNvSpPr txBox="1"/>
          <p:nvPr>
            <p:ph idx="16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20" name="Google Shape;2220;p148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21" name="Google Shape;2221;p1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2">
  <p:cSld name="CUSTOM_8_1_1_1_1_1_1_1_1_1_1_1_1_1_1_1_1_1_1_1_1_1_1_1_1_1_1_1_1_1_1_1_1">
    <p:spTree>
      <p:nvGrpSpPr>
        <p:cNvPr id="2222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p149"/>
          <p:cNvSpPr/>
          <p:nvPr/>
        </p:nvSpPr>
        <p:spPr>
          <a:xfrm flipH="1">
            <a:off x="596130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224" name="Google Shape;2224;p149"/>
          <p:cNvSpPr/>
          <p:nvPr/>
        </p:nvSpPr>
        <p:spPr>
          <a:xfrm rot="5400000">
            <a:off x="3888975" y="-2016150"/>
            <a:ext cx="1358100" cy="9140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225" name="Google Shape;2225;p14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2226" name="Google Shape;2226;p14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27" name="Google Shape;2227;p149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28" name="Google Shape;2228;p149"/>
          <p:cNvSpPr txBox="1"/>
          <p:nvPr>
            <p:ph idx="1" type="subTitle"/>
          </p:nvPr>
        </p:nvSpPr>
        <p:spPr>
          <a:xfrm>
            <a:off x="4866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29" name="Google Shape;2229;p149"/>
          <p:cNvSpPr txBox="1"/>
          <p:nvPr>
            <p:ph idx="4" type="body"/>
          </p:nvPr>
        </p:nvSpPr>
        <p:spPr>
          <a:xfrm>
            <a:off x="4866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30" name="Google Shape;2230;p149"/>
          <p:cNvSpPr txBox="1"/>
          <p:nvPr>
            <p:ph idx="5" type="subTitle"/>
          </p:nvPr>
        </p:nvSpPr>
        <p:spPr>
          <a:xfrm>
            <a:off x="3431225" y="166807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31" name="Google Shape;2231;p149"/>
          <p:cNvSpPr txBox="1"/>
          <p:nvPr>
            <p:ph idx="6" type="body"/>
          </p:nvPr>
        </p:nvSpPr>
        <p:spPr>
          <a:xfrm>
            <a:off x="3431250" y="198448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32" name="Google Shape;2232;p149"/>
          <p:cNvSpPr txBox="1"/>
          <p:nvPr>
            <p:ph idx="7" type="subTitle"/>
          </p:nvPr>
        </p:nvSpPr>
        <p:spPr>
          <a:xfrm>
            <a:off x="63758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33" name="Google Shape;2233;p149"/>
          <p:cNvSpPr txBox="1"/>
          <p:nvPr>
            <p:ph idx="8" type="body"/>
          </p:nvPr>
        </p:nvSpPr>
        <p:spPr>
          <a:xfrm>
            <a:off x="63758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34" name="Google Shape;2234;p1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- Alt 1">
  <p:cSld name="CUSTOM_8_1_1_1_1_1_1_1_1_1_1_1_1_1_1_1_1_1_1_1_1_1_1_1_1_1_1_1_1_1_1_1_1_1">
    <p:spTree>
      <p:nvGrpSpPr>
        <p:cNvPr id="2235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150"/>
          <p:cNvSpPr/>
          <p:nvPr/>
        </p:nvSpPr>
        <p:spPr>
          <a:xfrm>
            <a:off x="7529650" y="250"/>
            <a:ext cx="1614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237" name="Google Shape;2237;p15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38" name="Google Shape;2238;p15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39" name="Google Shape;2239;p150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40" name="Google Shape;2240;p150"/>
          <p:cNvSpPr txBox="1"/>
          <p:nvPr>
            <p:ph idx="1" type="body"/>
          </p:nvPr>
        </p:nvSpPr>
        <p:spPr>
          <a:xfrm>
            <a:off x="230075" y="990150"/>
            <a:ext cx="3612900" cy="35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241" name="Google Shape;2241;p150"/>
          <p:cNvSpPr txBox="1"/>
          <p:nvPr>
            <p:ph idx="4" type="subTitle"/>
          </p:nvPr>
        </p:nvSpPr>
        <p:spPr>
          <a:xfrm>
            <a:off x="228600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42" name="Google Shape;2242;p150"/>
          <p:cNvSpPr txBox="1"/>
          <p:nvPr>
            <p:ph idx="5" type="subTitle"/>
          </p:nvPr>
        </p:nvSpPr>
        <p:spPr>
          <a:xfrm>
            <a:off x="230075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43" name="Google Shape;2243;p150"/>
          <p:cNvSpPr txBox="1"/>
          <p:nvPr>
            <p:ph idx="6" type="subTitle"/>
          </p:nvPr>
        </p:nvSpPr>
        <p:spPr>
          <a:xfrm>
            <a:off x="1983338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44" name="Google Shape;2244;p150"/>
          <p:cNvSpPr txBox="1"/>
          <p:nvPr>
            <p:ph idx="7" type="subTitle"/>
          </p:nvPr>
        </p:nvSpPr>
        <p:spPr>
          <a:xfrm>
            <a:off x="1984813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45" name="Google Shape;2245;p150"/>
          <p:cNvSpPr txBox="1"/>
          <p:nvPr>
            <p:ph idx="8" type="subTitle"/>
          </p:nvPr>
        </p:nvSpPr>
        <p:spPr>
          <a:xfrm>
            <a:off x="3739563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46" name="Google Shape;2246;p150"/>
          <p:cNvSpPr txBox="1"/>
          <p:nvPr>
            <p:ph idx="9" type="subTitle"/>
          </p:nvPr>
        </p:nvSpPr>
        <p:spPr>
          <a:xfrm>
            <a:off x="3741038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47" name="Google Shape;2247;p150"/>
          <p:cNvSpPr txBox="1"/>
          <p:nvPr>
            <p:ph idx="13" type="subTitle"/>
          </p:nvPr>
        </p:nvSpPr>
        <p:spPr>
          <a:xfrm>
            <a:off x="228600" y="3211175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248" name="Google Shape;2248;p150"/>
          <p:cNvSpPr txBox="1"/>
          <p:nvPr>
            <p:ph idx="14" type="subTitle"/>
          </p:nvPr>
        </p:nvSpPr>
        <p:spPr>
          <a:xfrm>
            <a:off x="228600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49" name="Google Shape;2249;p150"/>
          <p:cNvSpPr txBox="1"/>
          <p:nvPr>
            <p:ph idx="15" type="subTitle"/>
          </p:nvPr>
        </p:nvSpPr>
        <p:spPr>
          <a:xfrm>
            <a:off x="230075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50" name="Google Shape;2250;p150"/>
          <p:cNvSpPr txBox="1"/>
          <p:nvPr>
            <p:ph idx="16" type="subTitle"/>
          </p:nvPr>
        </p:nvSpPr>
        <p:spPr>
          <a:xfrm>
            <a:off x="1983338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51" name="Google Shape;2251;p150"/>
          <p:cNvSpPr txBox="1"/>
          <p:nvPr>
            <p:ph idx="17" type="subTitle"/>
          </p:nvPr>
        </p:nvSpPr>
        <p:spPr>
          <a:xfrm>
            <a:off x="1984813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52" name="Google Shape;2252;p150"/>
          <p:cNvSpPr txBox="1"/>
          <p:nvPr>
            <p:ph idx="18" type="subTitle"/>
          </p:nvPr>
        </p:nvSpPr>
        <p:spPr>
          <a:xfrm>
            <a:off x="3739563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53" name="Google Shape;2253;p150"/>
          <p:cNvSpPr txBox="1"/>
          <p:nvPr>
            <p:ph idx="19" type="subTitle"/>
          </p:nvPr>
        </p:nvSpPr>
        <p:spPr>
          <a:xfrm>
            <a:off x="3741038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54" name="Google Shape;2254;p150"/>
          <p:cNvSpPr txBox="1"/>
          <p:nvPr>
            <p:ph idx="20" type="subTitle"/>
          </p:nvPr>
        </p:nvSpPr>
        <p:spPr>
          <a:xfrm>
            <a:off x="228600" y="1718663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255" name="Google Shape;2255;p1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- Alt 1">
  <p:cSld name="CUSTOM_8_1_1_1_1_1_1_1_1_1_1_1_1_1_1_1_1_1_1_1_1_1_1_1_1_1_1_1_1_1_1_1_1_1_1_1">
    <p:spTree>
      <p:nvGrpSpPr>
        <p:cNvPr id="2256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p15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58" name="Google Shape;2258;p15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59" name="Google Shape;2259;p151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60" name="Google Shape;2260;p151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61" name="Google Shape;2261;p151"/>
          <p:cNvSpPr txBox="1"/>
          <p:nvPr>
            <p:ph idx="4" type="subTitle"/>
          </p:nvPr>
        </p:nvSpPr>
        <p:spPr>
          <a:xfrm>
            <a:off x="419070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62" name="Google Shape;2262;p151"/>
          <p:cNvSpPr txBox="1"/>
          <p:nvPr>
            <p:ph idx="5" type="subTitle"/>
          </p:nvPr>
        </p:nvSpPr>
        <p:spPr>
          <a:xfrm>
            <a:off x="419075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63" name="Google Shape;2263;p151"/>
          <p:cNvSpPr txBox="1"/>
          <p:nvPr>
            <p:ph idx="6" type="subTitle"/>
          </p:nvPr>
        </p:nvSpPr>
        <p:spPr>
          <a:xfrm>
            <a:off x="419076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64" name="Google Shape;2264;p151"/>
          <p:cNvSpPr txBox="1"/>
          <p:nvPr>
            <p:ph idx="7" type="subTitle"/>
          </p:nvPr>
        </p:nvSpPr>
        <p:spPr>
          <a:xfrm>
            <a:off x="26244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65" name="Google Shape;2265;p151"/>
          <p:cNvSpPr txBox="1"/>
          <p:nvPr>
            <p:ph idx="8" type="subTitle"/>
          </p:nvPr>
        </p:nvSpPr>
        <p:spPr>
          <a:xfrm>
            <a:off x="26244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66" name="Google Shape;2266;p151"/>
          <p:cNvSpPr txBox="1"/>
          <p:nvPr>
            <p:ph idx="9" type="subTitle"/>
          </p:nvPr>
        </p:nvSpPr>
        <p:spPr>
          <a:xfrm>
            <a:off x="26244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67" name="Google Shape;2267;p151"/>
          <p:cNvSpPr txBox="1"/>
          <p:nvPr>
            <p:ph idx="13" type="subTitle"/>
          </p:nvPr>
        </p:nvSpPr>
        <p:spPr>
          <a:xfrm>
            <a:off x="4815495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68" name="Google Shape;2268;p151"/>
          <p:cNvSpPr txBox="1"/>
          <p:nvPr>
            <p:ph idx="14" type="subTitle"/>
          </p:nvPr>
        </p:nvSpPr>
        <p:spPr>
          <a:xfrm>
            <a:off x="4815500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69" name="Google Shape;2269;p151"/>
          <p:cNvSpPr txBox="1"/>
          <p:nvPr>
            <p:ph idx="15" type="subTitle"/>
          </p:nvPr>
        </p:nvSpPr>
        <p:spPr>
          <a:xfrm>
            <a:off x="4815501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70" name="Google Shape;2270;p151"/>
          <p:cNvSpPr txBox="1"/>
          <p:nvPr>
            <p:ph idx="16" type="subTitle"/>
          </p:nvPr>
        </p:nvSpPr>
        <p:spPr>
          <a:xfrm>
            <a:off x="70066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71" name="Google Shape;2271;p151"/>
          <p:cNvSpPr txBox="1"/>
          <p:nvPr>
            <p:ph idx="17" type="subTitle"/>
          </p:nvPr>
        </p:nvSpPr>
        <p:spPr>
          <a:xfrm>
            <a:off x="70066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72" name="Google Shape;2272;p151"/>
          <p:cNvSpPr txBox="1"/>
          <p:nvPr>
            <p:ph idx="18" type="subTitle"/>
          </p:nvPr>
        </p:nvSpPr>
        <p:spPr>
          <a:xfrm>
            <a:off x="70066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73" name="Google Shape;2273;p1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2">
  <p:cSld name="CUSTOM_8_1_1_1_1_1_1_1_1_1_1_1_1_1_1_1_1_1_1_1_1_1_1_1_1_1_1_1_1_1_1_1_1_1_1_2">
    <p:spTree>
      <p:nvGrpSpPr>
        <p:cNvPr id="2274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p152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276" name="Google Shape;2276;p152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277" name="Google Shape;2277;p15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78" name="Google Shape;2278;p15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79" name="Google Shape;2279;p152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80" name="Google Shape;2280;p152"/>
          <p:cNvSpPr txBox="1"/>
          <p:nvPr>
            <p:ph idx="1" type="subTitle"/>
          </p:nvPr>
        </p:nvSpPr>
        <p:spPr>
          <a:xfrm>
            <a:off x="3238050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81" name="Google Shape;2281;p152"/>
          <p:cNvSpPr txBox="1"/>
          <p:nvPr>
            <p:ph idx="4" type="subTitle"/>
          </p:nvPr>
        </p:nvSpPr>
        <p:spPr>
          <a:xfrm>
            <a:off x="4056600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282" name="Google Shape;2282;p152"/>
          <p:cNvSpPr txBox="1"/>
          <p:nvPr>
            <p:ph idx="5" type="subTitle"/>
          </p:nvPr>
        </p:nvSpPr>
        <p:spPr>
          <a:xfrm>
            <a:off x="3457950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83" name="Google Shape;2283;p152"/>
          <p:cNvSpPr txBox="1"/>
          <p:nvPr>
            <p:ph idx="6" type="subTitle"/>
          </p:nvPr>
        </p:nvSpPr>
        <p:spPr>
          <a:xfrm>
            <a:off x="803225" y="18179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84" name="Google Shape;2284;p152"/>
          <p:cNvSpPr txBox="1"/>
          <p:nvPr>
            <p:ph idx="7" type="subTitle"/>
          </p:nvPr>
        </p:nvSpPr>
        <p:spPr>
          <a:xfrm>
            <a:off x="1621775" y="27017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285" name="Google Shape;2285;p152"/>
          <p:cNvSpPr txBox="1"/>
          <p:nvPr>
            <p:ph idx="8" type="subTitle"/>
          </p:nvPr>
        </p:nvSpPr>
        <p:spPr>
          <a:xfrm>
            <a:off x="1023125" y="22466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86" name="Google Shape;2286;p152"/>
          <p:cNvSpPr txBox="1"/>
          <p:nvPr>
            <p:ph idx="9" type="subTitle"/>
          </p:nvPr>
        </p:nvSpPr>
        <p:spPr>
          <a:xfrm>
            <a:off x="5672875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87" name="Google Shape;2287;p152"/>
          <p:cNvSpPr txBox="1"/>
          <p:nvPr>
            <p:ph idx="13" type="subTitle"/>
          </p:nvPr>
        </p:nvSpPr>
        <p:spPr>
          <a:xfrm>
            <a:off x="6491425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288" name="Google Shape;2288;p152"/>
          <p:cNvSpPr txBox="1"/>
          <p:nvPr>
            <p:ph idx="14" type="subTitle"/>
          </p:nvPr>
        </p:nvSpPr>
        <p:spPr>
          <a:xfrm>
            <a:off x="5892775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289" name="Google Shape;2289;p1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Dark ALT 2">
  <p:cSld name="BLANK_1_2">
    <p:bg>
      <p:bgPr>
        <a:solidFill>
          <a:schemeClr val="dk2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6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2" name="Google Shape;342;p16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3" name="Google Shape;343;p16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4" name="Google Shape;344;p16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345" name="Google Shape;345;p16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6" name="Google Shape;346;p16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7" name="Google Shape;347;p1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8" name="Google Shape;348;p1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9" name="Google Shape;349;p16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0" name="Google Shape;350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2">
  <p:cSld name="CUSTOM_8_1_1_1_1_1_1_1_1_1_1_1_1_1_1_1_1_1_1_1_1_1_1_1_1_1_1_1_1_1_1_1_1_1_1_1_1_1">
    <p:spTree>
      <p:nvGrpSpPr>
        <p:cNvPr id="2290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153"/>
          <p:cNvSpPr/>
          <p:nvPr/>
        </p:nvSpPr>
        <p:spPr>
          <a:xfrm rot="5400000">
            <a:off x="5473500" y="0"/>
            <a:ext cx="3670500" cy="3670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292" name="Google Shape;2292;p15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93" name="Google Shape;2293;p15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294" name="Google Shape;2294;p15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95" name="Google Shape;2295;p153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296" name="Google Shape;2296;p153"/>
          <p:cNvSpPr txBox="1"/>
          <p:nvPr>
            <p:ph idx="4" type="title"/>
          </p:nvPr>
        </p:nvSpPr>
        <p:spPr>
          <a:xfrm>
            <a:off x="91525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97" name="Google Shape;2297;p153"/>
          <p:cNvSpPr txBox="1"/>
          <p:nvPr>
            <p:ph idx="5" type="title"/>
          </p:nvPr>
        </p:nvSpPr>
        <p:spPr>
          <a:xfrm>
            <a:off x="2849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98" name="Google Shape;2298;p153"/>
          <p:cNvSpPr txBox="1"/>
          <p:nvPr>
            <p:ph idx="6" type="title"/>
          </p:nvPr>
        </p:nvSpPr>
        <p:spPr>
          <a:xfrm>
            <a:off x="429895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299" name="Google Shape;2299;p153"/>
          <p:cNvSpPr txBox="1"/>
          <p:nvPr>
            <p:ph idx="7" type="title"/>
          </p:nvPr>
        </p:nvSpPr>
        <p:spPr>
          <a:xfrm>
            <a:off x="7298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300" name="Google Shape;2300;p153"/>
          <p:cNvSpPr txBox="1"/>
          <p:nvPr>
            <p:ph idx="8" type="subTitle"/>
          </p:nvPr>
        </p:nvSpPr>
        <p:spPr>
          <a:xfrm>
            <a:off x="442900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301" name="Google Shape;2301;p153"/>
          <p:cNvSpPr txBox="1"/>
          <p:nvPr>
            <p:ph idx="9" type="subTitle"/>
          </p:nvPr>
        </p:nvSpPr>
        <p:spPr>
          <a:xfrm>
            <a:off x="442900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302" name="Google Shape;2302;p153"/>
          <p:cNvSpPr txBox="1"/>
          <p:nvPr>
            <p:ph idx="13" type="body"/>
          </p:nvPr>
        </p:nvSpPr>
        <p:spPr>
          <a:xfrm>
            <a:off x="442898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303" name="Google Shape;2303;p153"/>
          <p:cNvSpPr txBox="1"/>
          <p:nvPr>
            <p:ph idx="14" type="subTitle"/>
          </p:nvPr>
        </p:nvSpPr>
        <p:spPr>
          <a:xfrm>
            <a:off x="3201413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304" name="Google Shape;2304;p153"/>
          <p:cNvSpPr txBox="1"/>
          <p:nvPr>
            <p:ph idx="15" type="subTitle"/>
          </p:nvPr>
        </p:nvSpPr>
        <p:spPr>
          <a:xfrm>
            <a:off x="3201413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305" name="Google Shape;2305;p153"/>
          <p:cNvSpPr txBox="1"/>
          <p:nvPr>
            <p:ph idx="16" type="body"/>
          </p:nvPr>
        </p:nvSpPr>
        <p:spPr>
          <a:xfrm>
            <a:off x="3201411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306" name="Google Shape;2306;p153"/>
          <p:cNvSpPr txBox="1"/>
          <p:nvPr>
            <p:ph idx="17" type="subTitle"/>
          </p:nvPr>
        </p:nvSpPr>
        <p:spPr>
          <a:xfrm>
            <a:off x="4652727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307" name="Google Shape;2307;p153"/>
          <p:cNvSpPr txBox="1"/>
          <p:nvPr>
            <p:ph idx="18" type="subTitle"/>
          </p:nvPr>
        </p:nvSpPr>
        <p:spPr>
          <a:xfrm>
            <a:off x="4652727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308" name="Google Shape;2308;p153"/>
          <p:cNvSpPr txBox="1"/>
          <p:nvPr>
            <p:ph idx="19" type="body"/>
          </p:nvPr>
        </p:nvSpPr>
        <p:spPr>
          <a:xfrm>
            <a:off x="4652725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309" name="Google Shape;2309;p153"/>
          <p:cNvSpPr txBox="1"/>
          <p:nvPr>
            <p:ph idx="20" type="subTitle"/>
          </p:nvPr>
        </p:nvSpPr>
        <p:spPr>
          <a:xfrm>
            <a:off x="7646687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310" name="Google Shape;2310;p153"/>
          <p:cNvSpPr txBox="1"/>
          <p:nvPr>
            <p:ph idx="21" type="subTitle"/>
          </p:nvPr>
        </p:nvSpPr>
        <p:spPr>
          <a:xfrm>
            <a:off x="7646687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311" name="Google Shape;2311;p153"/>
          <p:cNvSpPr txBox="1"/>
          <p:nvPr>
            <p:ph idx="22" type="body"/>
          </p:nvPr>
        </p:nvSpPr>
        <p:spPr>
          <a:xfrm>
            <a:off x="7646686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312" name="Google Shape;2312;p1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1pPr>
            <a:lvl2pPr lvl="1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2pPr>
            <a:lvl3pPr lvl="2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3pPr>
            <a:lvl4pPr lvl="3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4pPr>
            <a:lvl5pPr lvl="4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5pPr>
            <a:lvl6pPr lvl="5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6pPr>
            <a:lvl7pPr lvl="6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7pPr>
            <a:lvl8pPr lvl="7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8pPr>
            <a:lvl9pPr lvl="8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Alt 2">
  <p:cSld name="CUSTOM_8_1_1_1_1_1_1_1_1_1_1_1_1_1_1_1_1_1_1_1_1_1_1_1_1_1_1_1_1_1_1_2_1">
    <p:spTree>
      <p:nvGrpSpPr>
        <p:cNvPr id="2313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p154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315" name="Google Shape;2315;p154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316" name="Google Shape;2316;p15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317" name="Google Shape;2317;p15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318" name="Google Shape;2318;p154"/>
          <p:cNvSpPr/>
          <p:nvPr/>
        </p:nvSpPr>
        <p:spPr>
          <a:xfrm>
            <a:off x="228650" y="457200"/>
            <a:ext cx="8686800" cy="4226400"/>
          </a:xfrm>
          <a:prstGeom prst="roundRect">
            <a:avLst>
              <a:gd fmla="val 682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rPr>
              <a:t>v</a:t>
            </a:r>
            <a:endParaRPr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319" name="Google Shape;2319;p154"/>
          <p:cNvSpPr txBox="1"/>
          <p:nvPr>
            <p:ph idx="3" type="title"/>
          </p:nvPr>
        </p:nvSpPr>
        <p:spPr>
          <a:xfrm>
            <a:off x="1254050" y="1703407"/>
            <a:ext cx="6636000" cy="127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8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320" name="Google Shape;2320;p154"/>
          <p:cNvSpPr txBox="1"/>
          <p:nvPr>
            <p:ph idx="1" type="subTitle"/>
          </p:nvPr>
        </p:nvSpPr>
        <p:spPr>
          <a:xfrm>
            <a:off x="1643100" y="2881050"/>
            <a:ext cx="5857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321" name="Google Shape;2321;p1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15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324" name="Google Shape;2324;p1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25" name="Google Shape;2325;p1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326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15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28" name="Google Shape;2328;p1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2329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p1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1" name="Google Shape;2331;p1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32" name="Google Shape;2332;p15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2333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1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5" name="Google Shape;2335;p15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36" name="Google Shape;2336;p15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37" name="Google Shape;2337;p1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338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9" name="Google Shape;2339;p1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0" name="Google Shape;2340;p1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2341" name="Shape 2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2" name="Google Shape;2342;p16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343" name="Google Shape;2343;p16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44" name="Google Shape;2344;p1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2345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6" name="Google Shape;2346;p16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47" name="Google Shape;2347;p1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2348" name="Shape 2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9" name="Google Shape;2349;p16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350" name="Google Shape;2350;p16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51" name="Google Shape;2351;p16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52" name="Google Shape;2352;p1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 Comment">
  <p:cSld name="BLANK_1_1_1_1_1_1_1_1_2">
    <p:bg>
      <p:bgPr>
        <a:solidFill>
          <a:schemeClr val="lt2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7"/>
          <p:cNvSpPr/>
          <p:nvPr/>
        </p:nvSpPr>
        <p:spPr>
          <a:xfrm>
            <a:off x="6771475" y="-25"/>
            <a:ext cx="2372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353" name="Google Shape;353;p17"/>
          <p:cNvSpPr txBox="1"/>
          <p:nvPr>
            <p:ph idx="1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54" name="Google Shape;354;p17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55" name="Google Shape;355;p17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356" name="Google Shape;356;p17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7" name="Google Shape;357;p17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8" name="Google Shape;358;p17"/>
          <p:cNvCxnSpPr/>
          <p:nvPr/>
        </p:nvCxnSpPr>
        <p:spPr>
          <a:xfrm>
            <a:off x="67737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9" name="Google Shape;359;p17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0" name="Google Shape;360;p17"/>
          <p:cNvSpPr txBox="1"/>
          <p:nvPr>
            <p:ph type="title"/>
          </p:nvPr>
        </p:nvSpPr>
        <p:spPr>
          <a:xfrm>
            <a:off x="6773750" y="841725"/>
            <a:ext cx="1848900" cy="364800"/>
          </a:xfrm>
          <a:prstGeom prst="rect">
            <a:avLst/>
          </a:prstGeom>
        </p:spPr>
        <p:txBody>
          <a:bodyPr anchorCtr="0" anchor="ctr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361" name="Google Shape;361;p17"/>
          <p:cNvSpPr txBox="1"/>
          <p:nvPr>
            <p:ph idx="4" type="subTitle"/>
          </p:nvPr>
        </p:nvSpPr>
        <p:spPr>
          <a:xfrm>
            <a:off x="6773750" y="1252675"/>
            <a:ext cx="1848900" cy="335100"/>
          </a:xfrm>
          <a:prstGeom prst="rect">
            <a:avLst/>
          </a:prstGeom>
        </p:spPr>
        <p:txBody>
          <a:bodyPr anchorCtr="0" anchor="t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None/>
              <a:defRPr sz="1000"/>
            </a:lvl9pPr>
          </a:lstStyle>
          <a:p/>
        </p:txBody>
      </p:sp>
      <p:sp>
        <p:nvSpPr>
          <p:cNvPr id="362" name="Google Shape;362;p17"/>
          <p:cNvSpPr txBox="1"/>
          <p:nvPr>
            <p:ph idx="5" type="body"/>
          </p:nvPr>
        </p:nvSpPr>
        <p:spPr>
          <a:xfrm>
            <a:off x="6773750" y="1633925"/>
            <a:ext cx="1848900" cy="3210900"/>
          </a:xfrm>
          <a:prstGeom prst="rect">
            <a:avLst/>
          </a:prstGeom>
        </p:spPr>
        <p:txBody>
          <a:bodyPr anchorCtr="0" anchor="t" bIns="146300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363" name="Google Shape;363;p17"/>
          <p:cNvSpPr txBox="1"/>
          <p:nvPr>
            <p:ph idx="6"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64" name="Google Shape;364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353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p16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  <p:sp>
        <p:nvSpPr>
          <p:cNvPr id="2355" name="Google Shape;2355;p1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2356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6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58" name="Google Shape;2358;p16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59" name="Google Shape;2359;p1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360" name="Shape 2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" name="Google Shape;2361;p1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2362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p166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4" name="Google Shape;2364;p166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65" name="Google Shape;2365;p166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66" name="Google Shape;2366;p166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67" name="Google Shape;2367;p166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68" name="Google Shape;2368;p166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69" name="Google Shape;2369;p166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70" name="Google Shape;2370;p1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2371" name="Shape 2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2" name="Google Shape;2372;p1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3" name="Google Shape;2373;p167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74" name="Google Shape;2374;p167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2375" name="Google Shape;2375;p1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2376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7" name="Google Shape;2377;p168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78" name="Google Shape;2378;p168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79" name="Google Shape;2379;p168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80" name="Google Shape;2380;p168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81" name="Google Shape;2381;p168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82" name="Google Shape;2382;p1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2383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p169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85" name="Google Shape;2385;p169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86" name="Google Shape;2386;p16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87" name="Google Shape;2387;p169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88" name="Google Shape;2388;p169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89" name="Google Shape;2389;p169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90" name="Google Shape;2390;p169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91" name="Google Shape;2391;p1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2392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3" name="Google Shape;2393;p170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94" name="Google Shape;2394;p170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95" name="Google Shape;2395;p170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96" name="Google Shape;2396;p170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397" name="Google Shape;2397;p170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98" name="Google Shape;2398;p170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99" name="Google Shape;2399;p170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00" name="Google Shape;2400;p170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01" name="Google Shape;2401;p170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02" name="Google Shape;2402;p1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2403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4" name="Google Shape;2404;p1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5" name="Google Shape;2405;p171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  <p:sp>
        <p:nvSpPr>
          <p:cNvPr id="2406" name="Google Shape;2406;p1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2407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p172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09" name="Google Shape;2409;p172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2410" name="Google Shape;2410;p172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2411" name="Google Shape;2411;p172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12" name="Google Shape;2412;p1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3" name="Google Shape;2413;p172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414" name="Google Shape;2414;p172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415" name="Google Shape;2415;p17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Growth">
  <p:cSld name="CUSTOM_4">
    <p:bg>
      <p:bgPr>
        <a:solidFill>
          <a:schemeClr val="lt2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"/>
          <p:cNvSpPr txBox="1"/>
          <p:nvPr>
            <p:ph idx="1" type="body"/>
          </p:nvPr>
        </p:nvSpPr>
        <p:spPr>
          <a:xfrm>
            <a:off x="6270725" y="3025600"/>
            <a:ext cx="2874600" cy="1424700"/>
          </a:xfrm>
          <a:prstGeom prst="rect">
            <a:avLst/>
          </a:prstGeom>
        </p:spPr>
        <p:txBody>
          <a:bodyPr anchorCtr="0" anchor="b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367" name="Google Shape;367;p18"/>
          <p:cNvSpPr txBox="1"/>
          <p:nvPr>
            <p:ph idx="2" type="body"/>
          </p:nvPr>
        </p:nvSpPr>
        <p:spPr>
          <a:xfrm>
            <a:off x="3403050" y="2668875"/>
            <a:ext cx="2868000" cy="1781400"/>
          </a:xfrm>
          <a:prstGeom prst="rect">
            <a:avLst/>
          </a:prstGeom>
        </p:spPr>
        <p:txBody>
          <a:bodyPr anchorCtr="0" anchor="b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368" name="Google Shape;368;p18"/>
          <p:cNvSpPr txBox="1"/>
          <p:nvPr>
            <p:ph idx="3" type="body"/>
          </p:nvPr>
        </p:nvSpPr>
        <p:spPr>
          <a:xfrm>
            <a:off x="521250" y="3426700"/>
            <a:ext cx="2880300" cy="1023600"/>
          </a:xfrm>
          <a:prstGeom prst="rect">
            <a:avLst/>
          </a:prstGeom>
        </p:spPr>
        <p:txBody>
          <a:bodyPr anchorCtr="0" anchor="b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●"/>
              <a:defRPr sz="1000">
                <a:solidFill>
                  <a:schemeClr val="lt2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○"/>
              <a:defRPr sz="1000">
                <a:solidFill>
                  <a:schemeClr val="lt2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■"/>
              <a:defRPr sz="1000">
                <a:solidFill>
                  <a:schemeClr val="lt2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●"/>
              <a:defRPr sz="1000">
                <a:solidFill>
                  <a:schemeClr val="lt2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○"/>
              <a:defRPr sz="1000">
                <a:solidFill>
                  <a:schemeClr val="lt2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■"/>
              <a:defRPr sz="1000">
                <a:solidFill>
                  <a:schemeClr val="lt2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●"/>
              <a:defRPr sz="1000">
                <a:solidFill>
                  <a:schemeClr val="lt2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"/>
              <a:buChar char="○"/>
              <a:defRPr sz="1000">
                <a:solidFill>
                  <a:schemeClr val="lt2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69" name="Google Shape;369;p18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370" name="Google Shape;370;p18"/>
          <p:cNvCxnSpPr/>
          <p:nvPr/>
        </p:nvCxnSpPr>
        <p:spPr>
          <a:xfrm>
            <a:off x="3401654" y="841987"/>
            <a:ext cx="0" cy="4301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1" name="Google Shape;371;p18"/>
          <p:cNvCxnSpPr/>
          <p:nvPr/>
        </p:nvCxnSpPr>
        <p:spPr>
          <a:xfrm>
            <a:off x="6271043" y="841987"/>
            <a:ext cx="0" cy="4301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2" name="Google Shape;372;p18"/>
          <p:cNvSpPr txBox="1"/>
          <p:nvPr>
            <p:ph idx="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73" name="Google Shape;373;p18"/>
          <p:cNvSpPr txBox="1"/>
          <p:nvPr>
            <p:ph idx="5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374" name="Google Shape;374;p18"/>
          <p:cNvSpPr txBox="1"/>
          <p:nvPr>
            <p:ph idx="6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375" name="Google Shape;375;p18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6" name="Google Shape;376;p18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7" name="Google Shape;377;p1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8" name="Google Shape;378;p1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9" name="Google Shape;379;p18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0" name="Google Shape;380;p18"/>
          <p:cNvSpPr txBox="1"/>
          <p:nvPr>
            <p:ph idx="7" type="title"/>
          </p:nvPr>
        </p:nvSpPr>
        <p:spPr>
          <a:xfrm>
            <a:off x="521250" y="2093850"/>
            <a:ext cx="2878500" cy="1332300"/>
          </a:xfrm>
          <a:prstGeom prst="rect">
            <a:avLst/>
          </a:prstGeom>
        </p:spPr>
        <p:txBody>
          <a:bodyPr anchorCtr="0" anchor="b" bIns="274300" lIns="91425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381" name="Google Shape;381;p18"/>
          <p:cNvSpPr txBox="1"/>
          <p:nvPr>
            <p:ph idx="8" type="subTitle"/>
          </p:nvPr>
        </p:nvSpPr>
        <p:spPr>
          <a:xfrm>
            <a:off x="521250" y="2976675"/>
            <a:ext cx="2880300" cy="450000"/>
          </a:xfrm>
          <a:prstGeom prst="rect">
            <a:avLst/>
          </a:prstGeom>
        </p:spPr>
        <p:txBody>
          <a:bodyPr anchorCtr="0" anchor="t" bIns="54850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82" name="Google Shape;382;p18"/>
          <p:cNvSpPr txBox="1"/>
          <p:nvPr>
            <p:ph idx="9" type="title"/>
          </p:nvPr>
        </p:nvSpPr>
        <p:spPr>
          <a:xfrm>
            <a:off x="3400925" y="1336050"/>
            <a:ext cx="2868000" cy="1332300"/>
          </a:xfrm>
          <a:prstGeom prst="rect">
            <a:avLst/>
          </a:prstGeom>
        </p:spPr>
        <p:txBody>
          <a:bodyPr anchorCtr="0" anchor="b" bIns="274300" lIns="91425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383" name="Google Shape;383;p18"/>
          <p:cNvSpPr txBox="1"/>
          <p:nvPr>
            <p:ph idx="13" type="subTitle"/>
          </p:nvPr>
        </p:nvSpPr>
        <p:spPr>
          <a:xfrm>
            <a:off x="3400925" y="2218875"/>
            <a:ext cx="2869800" cy="450000"/>
          </a:xfrm>
          <a:prstGeom prst="rect">
            <a:avLst/>
          </a:prstGeom>
        </p:spPr>
        <p:txBody>
          <a:bodyPr anchorCtr="0" anchor="t" bIns="54850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84" name="Google Shape;384;p18"/>
          <p:cNvSpPr txBox="1"/>
          <p:nvPr>
            <p:ph idx="14" type="title"/>
          </p:nvPr>
        </p:nvSpPr>
        <p:spPr>
          <a:xfrm>
            <a:off x="6271375" y="1172250"/>
            <a:ext cx="2872800" cy="1281900"/>
          </a:xfrm>
          <a:prstGeom prst="rect">
            <a:avLst/>
          </a:prstGeom>
        </p:spPr>
        <p:txBody>
          <a:bodyPr anchorCtr="0" anchor="b" bIns="274300" lIns="182875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385" name="Google Shape;385;p18"/>
          <p:cNvSpPr txBox="1"/>
          <p:nvPr>
            <p:ph idx="15" type="subTitle"/>
          </p:nvPr>
        </p:nvSpPr>
        <p:spPr>
          <a:xfrm>
            <a:off x="6271375" y="2021749"/>
            <a:ext cx="2874600" cy="432900"/>
          </a:xfrm>
          <a:prstGeom prst="rect">
            <a:avLst/>
          </a:prstGeom>
        </p:spPr>
        <p:txBody>
          <a:bodyPr anchorCtr="0" anchor="t" bIns="54850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86" name="Google Shape;386;p18"/>
          <p:cNvSpPr txBox="1"/>
          <p:nvPr>
            <p:ph idx="16" type="subTitle"/>
          </p:nvPr>
        </p:nvSpPr>
        <p:spPr>
          <a:xfrm>
            <a:off x="6271125" y="2455800"/>
            <a:ext cx="2874600" cy="3324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387" name="Google Shape;387;p18"/>
          <p:cNvSpPr txBox="1"/>
          <p:nvPr>
            <p:ph idx="17" type="subTitle"/>
          </p:nvPr>
        </p:nvSpPr>
        <p:spPr>
          <a:xfrm>
            <a:off x="6271125" y="2840775"/>
            <a:ext cx="2874600" cy="1848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9pPr>
          </a:lstStyle>
          <a:p/>
        </p:txBody>
      </p:sp>
      <p:sp>
        <p:nvSpPr>
          <p:cNvPr id="388" name="Google Shape;388;p18"/>
          <p:cNvSpPr txBox="1"/>
          <p:nvPr>
            <p:ph idx="18" type="title"/>
          </p:nvPr>
        </p:nvSpPr>
        <p:spPr>
          <a:xfrm>
            <a:off x="6271375" y="4552825"/>
            <a:ext cx="2872800" cy="3351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389" name="Google Shape;389;p18"/>
          <p:cNvSpPr txBox="1"/>
          <p:nvPr>
            <p:ph idx="19" type="title"/>
          </p:nvPr>
        </p:nvSpPr>
        <p:spPr>
          <a:xfrm>
            <a:off x="3401750" y="4552825"/>
            <a:ext cx="2868000" cy="3351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390" name="Google Shape;390;p18"/>
          <p:cNvSpPr txBox="1"/>
          <p:nvPr>
            <p:ph idx="20" type="title"/>
          </p:nvPr>
        </p:nvSpPr>
        <p:spPr>
          <a:xfrm>
            <a:off x="521625" y="4552825"/>
            <a:ext cx="2878500" cy="3351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●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○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Char char="■"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391" name="Google Shape;391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2416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p173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18" name="Google Shape;2418;p173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419" name="Google Shape;2419;p173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420" name="Google Shape;2420;p173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21" name="Google Shape;2421;p173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422" name="Google Shape;2422;p173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23" name="Google Shape;2423;p1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p173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425" name="Google Shape;2425;p173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426" name="Google Shape;2426;p173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427" name="Google Shape;2427;p17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2428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p174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2430" name="Google Shape;2430;p17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243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2" name="Google Shape;2432;p175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33" name="Google Shape;2433;p175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34" name="Google Shape;2434;p175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35" name="Google Shape;2435;p175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36" name="Google Shape;2436;p175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37" name="Google Shape;2437;p175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38" name="Google Shape;2438;p175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9" name="Google Shape;2439;p175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40" name="Google Shape;2440;p175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41" name="Google Shape;2441;p175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442" name="Google Shape;2442;p17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Alt 1">
  <p:cSld name="CUSTOM_7_1_1_1_1_1_1_1_1_1_1_1_1_1_1_1_1">
    <p:spTree>
      <p:nvGrpSpPr>
        <p:cNvPr id="2449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0" name="Google Shape;2450;p1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51" name="Google Shape;2451;p177"/>
          <p:cNvSpPr txBox="1"/>
          <p:nvPr>
            <p:ph idx="1" type="subTitle"/>
          </p:nvPr>
        </p:nvSpPr>
        <p:spPr>
          <a:xfrm>
            <a:off x="228225" y="1298200"/>
            <a:ext cx="2712000" cy="1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452" name="Google Shape;2452;p177"/>
          <p:cNvSpPr txBox="1"/>
          <p:nvPr>
            <p:ph type="title"/>
          </p:nvPr>
        </p:nvSpPr>
        <p:spPr>
          <a:xfrm>
            <a:off x="228225" y="4579187"/>
            <a:ext cx="7310400" cy="4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Figtree Light"/>
              <a:buNone/>
              <a:defRPr sz="800"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453" name="Google Shape;2453;p177"/>
          <p:cNvSpPr txBox="1"/>
          <p:nvPr>
            <p:ph idx="2" type="subTitle"/>
          </p:nvPr>
        </p:nvSpPr>
        <p:spPr>
          <a:xfrm>
            <a:off x="228225" y="2260925"/>
            <a:ext cx="53403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454" name="Google Shape;2454;p177"/>
          <p:cNvSpPr txBox="1"/>
          <p:nvPr>
            <p:ph idx="3" type="title"/>
          </p:nvPr>
        </p:nvSpPr>
        <p:spPr>
          <a:xfrm>
            <a:off x="189618" y="1545733"/>
            <a:ext cx="8278500" cy="1444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55" name="Google Shape;2455;p17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CUSTOM_1_1">
    <p:spTree>
      <p:nvGrpSpPr>
        <p:cNvPr id="2456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" name="Google Shape;2457;p178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458" name="Google Shape;2458;p178"/>
          <p:cNvSpPr/>
          <p:nvPr/>
        </p:nvSpPr>
        <p:spPr>
          <a:xfrm>
            <a:off x="7172525" y="0"/>
            <a:ext cx="1971600" cy="51435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459" name="Google Shape;2459;p178"/>
          <p:cNvSpPr txBox="1"/>
          <p:nvPr>
            <p:ph type="title"/>
          </p:nvPr>
        </p:nvSpPr>
        <p:spPr>
          <a:xfrm>
            <a:off x="3809850" y="12695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0" name="Google Shape;2460;p178"/>
          <p:cNvSpPr txBox="1"/>
          <p:nvPr>
            <p:ph idx="2" type="title"/>
          </p:nvPr>
        </p:nvSpPr>
        <p:spPr>
          <a:xfrm>
            <a:off x="3154650" y="349505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1" name="Google Shape;2461;p178"/>
          <p:cNvSpPr txBox="1"/>
          <p:nvPr>
            <p:ph idx="3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2" name="Google Shape;2462;p178"/>
          <p:cNvSpPr txBox="1"/>
          <p:nvPr>
            <p:ph idx="4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3" name="Google Shape;2463;p178"/>
          <p:cNvSpPr txBox="1"/>
          <p:nvPr>
            <p:ph idx="5" type="title"/>
          </p:nvPr>
        </p:nvSpPr>
        <p:spPr>
          <a:xfrm>
            <a:off x="3809850" y="17146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4" name="Google Shape;2464;p178"/>
          <p:cNvSpPr txBox="1"/>
          <p:nvPr>
            <p:ph idx="6" type="title"/>
          </p:nvPr>
        </p:nvSpPr>
        <p:spPr>
          <a:xfrm>
            <a:off x="3809850" y="21597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5" name="Google Shape;2465;p178"/>
          <p:cNvSpPr txBox="1"/>
          <p:nvPr>
            <p:ph idx="7" type="title"/>
          </p:nvPr>
        </p:nvSpPr>
        <p:spPr>
          <a:xfrm>
            <a:off x="3809850" y="259398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6" name="Google Shape;2466;p178"/>
          <p:cNvSpPr txBox="1"/>
          <p:nvPr>
            <p:ph idx="8" type="title"/>
          </p:nvPr>
        </p:nvSpPr>
        <p:spPr>
          <a:xfrm>
            <a:off x="3809850" y="3036613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7" name="Google Shape;2467;p178"/>
          <p:cNvSpPr txBox="1"/>
          <p:nvPr>
            <p:ph idx="9" type="title"/>
          </p:nvPr>
        </p:nvSpPr>
        <p:spPr>
          <a:xfrm>
            <a:off x="3809850" y="347923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8" name="Google Shape;2468;p178"/>
          <p:cNvSpPr txBox="1"/>
          <p:nvPr>
            <p:ph idx="13" type="title"/>
          </p:nvPr>
        </p:nvSpPr>
        <p:spPr>
          <a:xfrm>
            <a:off x="3154650" y="3049925"/>
            <a:ext cx="592800" cy="368100"/>
          </a:xfrm>
          <a:prstGeom prst="rect">
            <a:avLst/>
          </a:prstGeom>
        </p:spPr>
        <p:txBody>
          <a:bodyPr anchorCtr="0" anchor="ctr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69" name="Google Shape;2469;p178"/>
          <p:cNvSpPr txBox="1"/>
          <p:nvPr>
            <p:ph idx="14" type="title"/>
          </p:nvPr>
        </p:nvSpPr>
        <p:spPr>
          <a:xfrm>
            <a:off x="3154650" y="2604813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70" name="Google Shape;2470;p178"/>
          <p:cNvSpPr txBox="1"/>
          <p:nvPr>
            <p:ph idx="15" type="title"/>
          </p:nvPr>
        </p:nvSpPr>
        <p:spPr>
          <a:xfrm>
            <a:off x="3154650" y="215970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71" name="Google Shape;2471;p178"/>
          <p:cNvSpPr txBox="1"/>
          <p:nvPr>
            <p:ph idx="16" type="title"/>
          </p:nvPr>
        </p:nvSpPr>
        <p:spPr>
          <a:xfrm>
            <a:off x="3154650" y="17145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72" name="Google Shape;2472;p178"/>
          <p:cNvSpPr txBox="1"/>
          <p:nvPr>
            <p:ph idx="17" type="title"/>
          </p:nvPr>
        </p:nvSpPr>
        <p:spPr>
          <a:xfrm>
            <a:off x="3154650" y="12694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73" name="Google Shape;2473;p178"/>
          <p:cNvSpPr txBox="1"/>
          <p:nvPr>
            <p:ph idx="18" type="title"/>
          </p:nvPr>
        </p:nvSpPr>
        <p:spPr>
          <a:xfrm>
            <a:off x="228600" y="457200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74" name="Google Shape;2474;p17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1">
  <p:cSld name="CUSTOM_2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179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477" name="Google Shape;2477;p179"/>
          <p:cNvSpPr/>
          <p:nvPr>
            <p:ph idx="3" type="pic"/>
          </p:nvPr>
        </p:nvSpPr>
        <p:spPr>
          <a:xfrm>
            <a:off x="3044117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478" name="Google Shape;2478;p179"/>
          <p:cNvSpPr/>
          <p:nvPr>
            <p:ph idx="4" type="pic"/>
          </p:nvPr>
        </p:nvSpPr>
        <p:spPr>
          <a:xfrm>
            <a:off x="6088233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479" name="Google Shape;2479;p179"/>
          <p:cNvSpPr txBox="1"/>
          <p:nvPr>
            <p:ph type="title"/>
          </p:nvPr>
        </p:nvSpPr>
        <p:spPr>
          <a:xfrm>
            <a:off x="228675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80" name="Google Shape;2480;p179"/>
          <p:cNvSpPr txBox="1"/>
          <p:nvPr>
            <p:ph idx="5" type="title"/>
          </p:nvPr>
        </p:nvSpPr>
        <p:spPr>
          <a:xfrm>
            <a:off x="228675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81" name="Google Shape;2481;p179"/>
          <p:cNvSpPr txBox="1"/>
          <p:nvPr>
            <p:ph idx="1" type="body"/>
          </p:nvPr>
        </p:nvSpPr>
        <p:spPr>
          <a:xfrm>
            <a:off x="228675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482" name="Google Shape;2482;p179"/>
          <p:cNvSpPr txBox="1"/>
          <p:nvPr>
            <p:ph idx="6" type="title"/>
          </p:nvPr>
        </p:nvSpPr>
        <p:spPr>
          <a:xfrm>
            <a:off x="3235367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83" name="Google Shape;2483;p179"/>
          <p:cNvSpPr txBox="1"/>
          <p:nvPr>
            <p:ph idx="7" type="title"/>
          </p:nvPr>
        </p:nvSpPr>
        <p:spPr>
          <a:xfrm>
            <a:off x="3235367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84" name="Google Shape;2484;p179"/>
          <p:cNvSpPr txBox="1"/>
          <p:nvPr>
            <p:ph idx="8" type="body"/>
          </p:nvPr>
        </p:nvSpPr>
        <p:spPr>
          <a:xfrm>
            <a:off x="3241214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485" name="Google Shape;2485;p179"/>
          <p:cNvSpPr txBox="1"/>
          <p:nvPr>
            <p:ph idx="9" type="title"/>
          </p:nvPr>
        </p:nvSpPr>
        <p:spPr>
          <a:xfrm>
            <a:off x="6279483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86" name="Google Shape;2486;p179"/>
          <p:cNvSpPr txBox="1"/>
          <p:nvPr>
            <p:ph idx="13" type="title"/>
          </p:nvPr>
        </p:nvSpPr>
        <p:spPr>
          <a:xfrm>
            <a:off x="6279483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87" name="Google Shape;2487;p179"/>
          <p:cNvSpPr txBox="1"/>
          <p:nvPr>
            <p:ph idx="14" type="body"/>
          </p:nvPr>
        </p:nvSpPr>
        <p:spPr>
          <a:xfrm>
            <a:off x="6285328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488" name="Google Shape;2488;p1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2">
  <p:cSld name="CUSTOM_11">
    <p:spTree>
      <p:nvGrpSpPr>
        <p:cNvPr id="2489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p180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491" name="Google Shape;2491;p18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492" name="Google Shape;2492;p18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493" name="Google Shape;2493;p180"/>
          <p:cNvSpPr txBox="1"/>
          <p:nvPr>
            <p:ph idx="3" type="title"/>
          </p:nvPr>
        </p:nvSpPr>
        <p:spPr>
          <a:xfrm>
            <a:off x="228600" y="457200"/>
            <a:ext cx="62823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94" name="Google Shape;2494;p180"/>
          <p:cNvSpPr txBox="1"/>
          <p:nvPr>
            <p:ph idx="4" type="title"/>
          </p:nvPr>
        </p:nvSpPr>
        <p:spPr>
          <a:xfrm>
            <a:off x="33987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95" name="Google Shape;2495;p180"/>
          <p:cNvSpPr txBox="1"/>
          <p:nvPr>
            <p:ph idx="5" type="title"/>
          </p:nvPr>
        </p:nvSpPr>
        <p:spPr>
          <a:xfrm>
            <a:off x="33987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496" name="Google Shape;2496;p180"/>
          <p:cNvSpPr txBox="1"/>
          <p:nvPr>
            <p:ph idx="6" type="title"/>
          </p:nvPr>
        </p:nvSpPr>
        <p:spPr>
          <a:xfrm>
            <a:off x="1807977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97" name="Google Shape;2497;p180"/>
          <p:cNvSpPr txBox="1"/>
          <p:nvPr>
            <p:ph idx="7" type="title"/>
          </p:nvPr>
        </p:nvSpPr>
        <p:spPr>
          <a:xfrm>
            <a:off x="1807977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498" name="Google Shape;2498;p180"/>
          <p:cNvSpPr txBox="1"/>
          <p:nvPr>
            <p:ph idx="8" type="title"/>
          </p:nvPr>
        </p:nvSpPr>
        <p:spPr>
          <a:xfrm>
            <a:off x="327554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99" name="Google Shape;2499;p180"/>
          <p:cNvSpPr txBox="1"/>
          <p:nvPr>
            <p:ph idx="9" type="title"/>
          </p:nvPr>
        </p:nvSpPr>
        <p:spPr>
          <a:xfrm>
            <a:off x="327554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00" name="Google Shape;2500;p180"/>
          <p:cNvSpPr txBox="1"/>
          <p:nvPr>
            <p:ph idx="13" type="title"/>
          </p:nvPr>
        </p:nvSpPr>
        <p:spPr>
          <a:xfrm>
            <a:off x="4743373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01" name="Google Shape;2501;p180"/>
          <p:cNvSpPr txBox="1"/>
          <p:nvPr>
            <p:ph idx="14" type="title"/>
          </p:nvPr>
        </p:nvSpPr>
        <p:spPr>
          <a:xfrm>
            <a:off x="4743373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02" name="Google Shape;2502;p180"/>
          <p:cNvSpPr txBox="1"/>
          <p:nvPr>
            <p:ph idx="15" type="title"/>
          </p:nvPr>
        </p:nvSpPr>
        <p:spPr>
          <a:xfrm>
            <a:off x="6205996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03" name="Google Shape;2503;p180"/>
          <p:cNvSpPr txBox="1"/>
          <p:nvPr>
            <p:ph idx="16" type="title"/>
          </p:nvPr>
        </p:nvSpPr>
        <p:spPr>
          <a:xfrm>
            <a:off x="6205996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04" name="Google Shape;2504;p180"/>
          <p:cNvSpPr txBox="1"/>
          <p:nvPr>
            <p:ph idx="17" type="title"/>
          </p:nvPr>
        </p:nvSpPr>
        <p:spPr>
          <a:xfrm>
            <a:off x="7683660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05" name="Google Shape;2505;p180"/>
          <p:cNvSpPr txBox="1"/>
          <p:nvPr>
            <p:ph idx="18" type="title"/>
          </p:nvPr>
        </p:nvSpPr>
        <p:spPr>
          <a:xfrm>
            <a:off x="7683660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06" name="Google Shape;2506;p180"/>
          <p:cNvSpPr/>
          <p:nvPr>
            <p:ph idx="19" type="pic"/>
          </p:nvPr>
        </p:nvSpPr>
        <p:spPr>
          <a:xfrm>
            <a:off x="1726022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507" name="Google Shape;2507;p180"/>
          <p:cNvSpPr/>
          <p:nvPr>
            <p:ph idx="20" type="pic"/>
          </p:nvPr>
        </p:nvSpPr>
        <p:spPr>
          <a:xfrm>
            <a:off x="3194345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508" name="Google Shape;2508;p180"/>
          <p:cNvSpPr/>
          <p:nvPr>
            <p:ph idx="21" type="pic"/>
          </p:nvPr>
        </p:nvSpPr>
        <p:spPr>
          <a:xfrm>
            <a:off x="4662668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509" name="Google Shape;2509;p180"/>
          <p:cNvSpPr/>
          <p:nvPr>
            <p:ph idx="22" type="pic"/>
          </p:nvPr>
        </p:nvSpPr>
        <p:spPr>
          <a:xfrm>
            <a:off x="613099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510" name="Google Shape;2510;p180"/>
          <p:cNvSpPr/>
          <p:nvPr>
            <p:ph idx="23" type="pic"/>
          </p:nvPr>
        </p:nvSpPr>
        <p:spPr>
          <a:xfrm>
            <a:off x="7599313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511" name="Google Shape;2511;p180"/>
          <p:cNvSpPr/>
          <p:nvPr>
            <p:ph idx="24" type="pic"/>
          </p:nvPr>
        </p:nvSpPr>
        <p:spPr>
          <a:xfrm>
            <a:off x="25770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512" name="Google Shape;2512;p18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CUSTOM_8_1_1_1_1">
    <p:spTree>
      <p:nvGrpSpPr>
        <p:cNvPr id="2513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4" name="Google Shape;2514;p18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15" name="Google Shape;2515;p18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16" name="Google Shape;2516;p181"/>
          <p:cNvSpPr txBox="1"/>
          <p:nvPr>
            <p:ph idx="3" type="title"/>
          </p:nvPr>
        </p:nvSpPr>
        <p:spPr>
          <a:xfrm>
            <a:off x="228600" y="457200"/>
            <a:ext cx="4296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17" name="Google Shape;2517;p1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1">
  <p:cSld name="CUSTOM_8_1_1_1_1_1_1_1_1_1_1_1_1_1_1_1_1_1_1_1">
    <p:spTree>
      <p:nvGrpSpPr>
        <p:cNvPr id="2518" name="Shape 2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Google Shape;2519;p182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20" name="Google Shape;2520;p18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21" name="Google Shape;2521;p182"/>
          <p:cNvSpPr txBox="1"/>
          <p:nvPr>
            <p:ph idx="2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pic>
        <p:nvPicPr>
          <p:cNvPr descr="Free Images : landscape, nature, horizon, mountain, sky, night ..." id="2522" name="Google Shape;2522;p182"/>
          <p:cNvPicPr preferRelativeResize="0"/>
          <p:nvPr/>
        </p:nvPicPr>
        <p:blipFill rotWithShape="1">
          <a:blip r:embed="rId2">
            <a:alphaModFix/>
          </a:blip>
          <a:srcRect b="0" l="23232" r="29975" t="0"/>
          <a:stretch/>
        </p:blipFill>
        <p:spPr>
          <a:xfrm>
            <a:off x="7541887" y="0"/>
            <a:ext cx="160407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3" name="Google Shape;2523;p182"/>
          <p:cNvSpPr txBox="1"/>
          <p:nvPr>
            <p:ph idx="1" type="subTitle"/>
          </p:nvPr>
        </p:nvSpPr>
        <p:spPr>
          <a:xfrm>
            <a:off x="228950" y="1419750"/>
            <a:ext cx="51549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2524" name="Google Shape;2524;p182"/>
          <p:cNvSpPr/>
          <p:nvPr/>
        </p:nvSpPr>
        <p:spPr>
          <a:xfrm>
            <a:off x="6077650" y="0"/>
            <a:ext cx="1462200" cy="51435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25" name="Google Shape;2525;p18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1">
  <p:cSld name="CUSTOM_8_1_1_1_1_1_1_1_1_1_1_1_1_1_1_1_1_1_1_1_1">
    <p:spTree>
      <p:nvGrpSpPr>
        <p:cNvPr id="2526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p183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28" name="Google Shape;2528;p183"/>
          <p:cNvSpPr/>
          <p:nvPr/>
        </p:nvSpPr>
        <p:spPr>
          <a:xfrm rot="10800000">
            <a:off x="3156575" y="250"/>
            <a:ext cx="59835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29" name="Google Shape;2529;p183"/>
          <p:cNvSpPr txBox="1"/>
          <p:nvPr/>
        </p:nvSpPr>
        <p:spPr>
          <a:xfrm>
            <a:off x="4102943" y="10423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30" name="Google Shape;2530;p18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31" name="Google Shape;2531;p18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32" name="Google Shape;2532;p183"/>
          <p:cNvSpPr txBox="1"/>
          <p:nvPr>
            <p:ph idx="3" type="title"/>
          </p:nvPr>
        </p:nvSpPr>
        <p:spPr>
          <a:xfrm>
            <a:off x="228600" y="457200"/>
            <a:ext cx="29259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33" name="Google Shape;2533;p183"/>
          <p:cNvSpPr txBox="1"/>
          <p:nvPr>
            <p:ph idx="1" type="subTitle"/>
          </p:nvPr>
        </p:nvSpPr>
        <p:spPr>
          <a:xfrm>
            <a:off x="4102950" y="1631400"/>
            <a:ext cx="40890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2534" name="Google Shape;2534;p183"/>
          <p:cNvSpPr txBox="1"/>
          <p:nvPr>
            <p:ph idx="4" type="subTitle"/>
          </p:nvPr>
        </p:nvSpPr>
        <p:spPr>
          <a:xfrm>
            <a:off x="228600" y="39677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535" name="Google Shape;2535;p183"/>
          <p:cNvSpPr/>
          <p:nvPr>
            <p:ph idx="5" type="pic"/>
          </p:nvPr>
        </p:nvSpPr>
        <p:spPr>
          <a:xfrm>
            <a:off x="228800" y="1707600"/>
            <a:ext cx="1951200" cy="2068500"/>
          </a:xfrm>
          <a:prstGeom prst="rect">
            <a:avLst/>
          </a:prstGeom>
          <a:noFill/>
          <a:ln>
            <a:noFill/>
          </a:ln>
        </p:spPr>
      </p:sp>
      <p:sp>
        <p:nvSpPr>
          <p:cNvPr id="2536" name="Google Shape;2536;p18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riorities">
  <p:cSld name="CUSTOM_5">
    <p:bg>
      <p:bgPr>
        <a:solidFill>
          <a:schemeClr val="lt1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9"/>
          <p:cNvSpPr txBox="1"/>
          <p:nvPr>
            <p:ph idx="1" type="body"/>
          </p:nvPr>
        </p:nvSpPr>
        <p:spPr>
          <a:xfrm>
            <a:off x="1043525" y="2532675"/>
            <a:ext cx="1958400" cy="1001400"/>
          </a:xfrm>
          <a:prstGeom prst="rect">
            <a:avLst/>
          </a:prstGeom>
        </p:spPr>
        <p:txBody>
          <a:bodyPr anchorCtr="0" anchor="t" bIns="91425" lIns="182875" spcFirstLastPara="1" rIns="13715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9pPr>
          </a:lstStyle>
          <a:p/>
        </p:txBody>
      </p:sp>
      <p:cxnSp>
        <p:nvCxnSpPr>
          <p:cNvPr id="394" name="Google Shape;394;p19"/>
          <p:cNvCxnSpPr/>
          <p:nvPr/>
        </p:nvCxnSpPr>
        <p:spPr>
          <a:xfrm>
            <a:off x="8622700" y="334950"/>
            <a:ext cx="0" cy="48057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5" name="Google Shape;395;p19"/>
          <p:cNvSpPr txBox="1"/>
          <p:nvPr>
            <p:ph idx="2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6" name="Google Shape;396;p19"/>
          <p:cNvSpPr txBox="1"/>
          <p:nvPr>
            <p:ph idx="3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7" name="Google Shape;397;p19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398" name="Google Shape;398;p19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9" name="Google Shape;399;p1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0" name="Google Shape;400;p1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1" name="Google Shape;401;p19"/>
          <p:cNvSpPr txBox="1"/>
          <p:nvPr>
            <p:ph type="title"/>
          </p:nvPr>
        </p:nvSpPr>
        <p:spPr>
          <a:xfrm>
            <a:off x="3003325" y="615200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2" name="Google Shape;402;p19"/>
          <p:cNvSpPr txBox="1"/>
          <p:nvPr>
            <p:ph idx="5" type="title"/>
          </p:nvPr>
        </p:nvSpPr>
        <p:spPr>
          <a:xfrm>
            <a:off x="3003325" y="961950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3" name="Google Shape;403;p19"/>
          <p:cNvSpPr txBox="1"/>
          <p:nvPr>
            <p:ph idx="6" type="title"/>
          </p:nvPr>
        </p:nvSpPr>
        <p:spPr>
          <a:xfrm>
            <a:off x="3003325" y="1310800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4" name="Google Shape;404;p19"/>
          <p:cNvSpPr txBox="1"/>
          <p:nvPr>
            <p:ph idx="7" type="title"/>
          </p:nvPr>
        </p:nvSpPr>
        <p:spPr>
          <a:xfrm>
            <a:off x="3003325" y="3820750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5" name="Google Shape;405;p19"/>
          <p:cNvSpPr txBox="1"/>
          <p:nvPr>
            <p:ph idx="8" type="title"/>
          </p:nvPr>
        </p:nvSpPr>
        <p:spPr>
          <a:xfrm>
            <a:off x="3003325" y="4167500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6" name="Google Shape;406;p19"/>
          <p:cNvSpPr txBox="1"/>
          <p:nvPr>
            <p:ph idx="9" type="title"/>
          </p:nvPr>
        </p:nvSpPr>
        <p:spPr>
          <a:xfrm>
            <a:off x="3003325" y="4516350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7" name="Google Shape;407;p19"/>
          <p:cNvSpPr txBox="1"/>
          <p:nvPr>
            <p:ph idx="13" type="title"/>
          </p:nvPr>
        </p:nvSpPr>
        <p:spPr>
          <a:xfrm>
            <a:off x="3003325" y="2226263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8" name="Google Shape;408;p19"/>
          <p:cNvSpPr txBox="1"/>
          <p:nvPr>
            <p:ph idx="14" type="title"/>
          </p:nvPr>
        </p:nvSpPr>
        <p:spPr>
          <a:xfrm>
            <a:off x="3003325" y="2573013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09" name="Google Shape;409;p19"/>
          <p:cNvSpPr txBox="1"/>
          <p:nvPr>
            <p:ph idx="15" type="title"/>
          </p:nvPr>
        </p:nvSpPr>
        <p:spPr>
          <a:xfrm>
            <a:off x="3003325" y="2921863"/>
            <a:ext cx="2667300" cy="348900"/>
          </a:xfrm>
          <a:prstGeom prst="rect">
            <a:avLst/>
          </a:prstGeom>
        </p:spPr>
        <p:txBody>
          <a:bodyPr anchorCtr="0" anchor="ctr" bIns="0" lIns="27430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Inter SemiBold"/>
              <a:buNone/>
              <a:defRPr sz="1000">
                <a:solidFill>
                  <a:schemeClr val="lt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10" name="Google Shape;410;p19"/>
          <p:cNvSpPr txBox="1"/>
          <p:nvPr>
            <p:ph idx="16" type="subTitle"/>
          </p:nvPr>
        </p:nvSpPr>
        <p:spPr>
          <a:xfrm>
            <a:off x="5824413" y="613050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1" name="Google Shape;411;p19"/>
          <p:cNvSpPr txBox="1"/>
          <p:nvPr>
            <p:ph idx="17" type="subTitle"/>
          </p:nvPr>
        </p:nvSpPr>
        <p:spPr>
          <a:xfrm>
            <a:off x="5824413" y="961950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2" name="Google Shape;412;p19"/>
          <p:cNvSpPr txBox="1"/>
          <p:nvPr>
            <p:ph idx="18" type="subTitle"/>
          </p:nvPr>
        </p:nvSpPr>
        <p:spPr>
          <a:xfrm>
            <a:off x="5824413" y="1310775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3" name="Google Shape;413;p19"/>
          <p:cNvSpPr txBox="1"/>
          <p:nvPr>
            <p:ph idx="19" type="subTitle"/>
          </p:nvPr>
        </p:nvSpPr>
        <p:spPr>
          <a:xfrm>
            <a:off x="5824413" y="2225213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4" name="Google Shape;414;p19"/>
          <p:cNvSpPr txBox="1"/>
          <p:nvPr>
            <p:ph idx="20" type="subTitle"/>
          </p:nvPr>
        </p:nvSpPr>
        <p:spPr>
          <a:xfrm>
            <a:off x="5824413" y="2574113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5" name="Google Shape;415;p19"/>
          <p:cNvSpPr txBox="1"/>
          <p:nvPr>
            <p:ph idx="21" type="subTitle"/>
          </p:nvPr>
        </p:nvSpPr>
        <p:spPr>
          <a:xfrm>
            <a:off x="5824413" y="2922938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6" name="Google Shape;416;p19"/>
          <p:cNvSpPr txBox="1"/>
          <p:nvPr>
            <p:ph idx="22" type="subTitle"/>
          </p:nvPr>
        </p:nvSpPr>
        <p:spPr>
          <a:xfrm>
            <a:off x="5824413" y="3818625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7" name="Google Shape;417;p19"/>
          <p:cNvSpPr txBox="1"/>
          <p:nvPr>
            <p:ph idx="23" type="subTitle"/>
          </p:nvPr>
        </p:nvSpPr>
        <p:spPr>
          <a:xfrm>
            <a:off x="5824413" y="4167525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8" name="Google Shape;418;p19"/>
          <p:cNvSpPr txBox="1"/>
          <p:nvPr>
            <p:ph idx="24" type="subTitle"/>
          </p:nvPr>
        </p:nvSpPr>
        <p:spPr>
          <a:xfrm>
            <a:off x="5824413" y="4516350"/>
            <a:ext cx="2644500" cy="34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9" name="Google Shape;419;p19"/>
          <p:cNvSpPr txBox="1"/>
          <p:nvPr>
            <p:ph idx="25" type="title"/>
          </p:nvPr>
        </p:nvSpPr>
        <p:spPr>
          <a:xfrm>
            <a:off x="1045225" y="3545525"/>
            <a:ext cx="1958400" cy="519600"/>
          </a:xfrm>
          <a:prstGeom prst="rect">
            <a:avLst/>
          </a:prstGeom>
        </p:spPr>
        <p:txBody>
          <a:bodyPr anchorCtr="0" anchor="b" bIns="0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420" name="Google Shape;420;p19"/>
          <p:cNvSpPr txBox="1"/>
          <p:nvPr>
            <p:ph idx="26" type="body"/>
          </p:nvPr>
        </p:nvSpPr>
        <p:spPr>
          <a:xfrm>
            <a:off x="1043525" y="4174000"/>
            <a:ext cx="1958400" cy="959100"/>
          </a:xfrm>
          <a:prstGeom prst="rect">
            <a:avLst/>
          </a:prstGeom>
        </p:spPr>
        <p:txBody>
          <a:bodyPr anchorCtr="0" anchor="t" bIns="91425" lIns="182875" spcFirstLastPara="1" rIns="13715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21" name="Google Shape;421;p19"/>
          <p:cNvSpPr txBox="1"/>
          <p:nvPr>
            <p:ph idx="27" type="title"/>
          </p:nvPr>
        </p:nvSpPr>
        <p:spPr>
          <a:xfrm>
            <a:off x="1045225" y="350525"/>
            <a:ext cx="1958400" cy="519600"/>
          </a:xfrm>
          <a:prstGeom prst="rect">
            <a:avLst/>
          </a:prstGeom>
        </p:spPr>
        <p:txBody>
          <a:bodyPr anchorCtr="0" anchor="b" bIns="0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422" name="Google Shape;422;p19"/>
          <p:cNvSpPr txBox="1"/>
          <p:nvPr>
            <p:ph idx="28" type="title"/>
          </p:nvPr>
        </p:nvSpPr>
        <p:spPr>
          <a:xfrm>
            <a:off x="1045225" y="1945600"/>
            <a:ext cx="1958400" cy="519600"/>
          </a:xfrm>
          <a:prstGeom prst="rect">
            <a:avLst/>
          </a:prstGeom>
        </p:spPr>
        <p:txBody>
          <a:bodyPr anchorCtr="0" anchor="b" bIns="0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423" name="Google Shape;423;p19"/>
          <p:cNvSpPr txBox="1"/>
          <p:nvPr>
            <p:ph idx="29" type="body"/>
          </p:nvPr>
        </p:nvSpPr>
        <p:spPr>
          <a:xfrm>
            <a:off x="1043513" y="962025"/>
            <a:ext cx="1958400" cy="972900"/>
          </a:xfrm>
          <a:prstGeom prst="rect">
            <a:avLst/>
          </a:prstGeom>
        </p:spPr>
        <p:txBody>
          <a:bodyPr anchorCtr="0" anchor="t" bIns="91425" lIns="182875" spcFirstLastPara="1" rIns="13715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24" name="Google Shape;424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2">
  <p:cSld name="CUSTOM_8_1_1_1_1_1_1_1_1_1_1_1_1_1_1_1_1_1_1_1_1_2">
    <p:spTree>
      <p:nvGrpSpPr>
        <p:cNvPr id="2537" name="Shape 2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8" name="Google Shape;2538;p184"/>
          <p:cNvSpPr/>
          <p:nvPr/>
        </p:nvSpPr>
        <p:spPr>
          <a:xfrm rot="-5400000">
            <a:off x="3054300" y="1196700"/>
            <a:ext cx="3946800" cy="39468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39" name="Google Shape;2539;p184"/>
          <p:cNvSpPr/>
          <p:nvPr/>
        </p:nvSpPr>
        <p:spPr>
          <a:xfrm rot="5400000">
            <a:off x="6262500" y="0"/>
            <a:ext cx="2881500" cy="2881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40" name="Google Shape;2540;p184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541" name="Google Shape;2541;p184"/>
          <p:cNvSpPr txBox="1"/>
          <p:nvPr/>
        </p:nvSpPr>
        <p:spPr>
          <a:xfrm>
            <a:off x="3455693" y="2282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42" name="Google Shape;2542;p18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43" name="Google Shape;2543;p184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44" name="Google Shape;2544;p184"/>
          <p:cNvSpPr txBox="1"/>
          <p:nvPr>
            <p:ph idx="4" type="title"/>
          </p:nvPr>
        </p:nvSpPr>
        <p:spPr>
          <a:xfrm>
            <a:off x="228600" y="3429000"/>
            <a:ext cx="3432600" cy="28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45" name="Google Shape;2545;p184"/>
          <p:cNvSpPr txBox="1"/>
          <p:nvPr>
            <p:ph idx="1" type="subTitle"/>
          </p:nvPr>
        </p:nvSpPr>
        <p:spPr>
          <a:xfrm>
            <a:off x="3455700" y="817300"/>
            <a:ext cx="49593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2546" name="Google Shape;2546;p184"/>
          <p:cNvSpPr txBox="1"/>
          <p:nvPr>
            <p:ph idx="5" type="subTitle"/>
          </p:nvPr>
        </p:nvSpPr>
        <p:spPr>
          <a:xfrm>
            <a:off x="228600" y="37391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547" name="Google Shape;2547;p1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3">
  <p:cSld name="CUSTOM_8_1_1_1_1_1_1_1_1_1_1_1_1_1_1_1_1_1_1_1_1_1">
    <p:spTree>
      <p:nvGrpSpPr>
        <p:cNvPr id="2548" name="Shape 2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" name="Google Shape;2549;p185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50" name="Google Shape;2550;p185"/>
          <p:cNvSpPr/>
          <p:nvPr/>
        </p:nvSpPr>
        <p:spPr>
          <a:xfrm rot="10800000">
            <a:off x="4619975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51" name="Google Shape;2551;p18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52" name="Google Shape;2552;p18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53" name="Google Shape;2553;p185"/>
          <p:cNvSpPr txBox="1"/>
          <p:nvPr>
            <p:ph idx="3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54" name="Google Shape;2554;p185"/>
          <p:cNvSpPr txBox="1"/>
          <p:nvPr>
            <p:ph idx="1" type="subTitle"/>
          </p:nvPr>
        </p:nvSpPr>
        <p:spPr>
          <a:xfrm>
            <a:off x="230075" y="882000"/>
            <a:ext cx="3716700" cy="1122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555" name="Google Shape;2555;p185"/>
          <p:cNvSpPr txBox="1"/>
          <p:nvPr>
            <p:ph idx="4" type="body"/>
          </p:nvPr>
        </p:nvSpPr>
        <p:spPr>
          <a:xfrm>
            <a:off x="230075" y="3492500"/>
            <a:ext cx="3462600" cy="71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556" name="Google Shape;2556;p185"/>
          <p:cNvSpPr/>
          <p:nvPr>
            <p:ph idx="5" type="pic"/>
          </p:nvPr>
        </p:nvSpPr>
        <p:spPr>
          <a:xfrm>
            <a:off x="5520400" y="921875"/>
            <a:ext cx="2724900" cy="3293100"/>
          </a:xfrm>
          <a:prstGeom prst="rect">
            <a:avLst/>
          </a:prstGeom>
          <a:noFill/>
          <a:ln>
            <a:noFill/>
          </a:ln>
        </p:spPr>
      </p:sp>
      <p:sp>
        <p:nvSpPr>
          <p:cNvPr id="2557" name="Google Shape;2557;p18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2">
  <p:cSld name="CUSTOM_8_1_1_1_1_1_1_1_1_1_1_1_1_1_1_1_1_1_1_1_1_1_1">
    <p:spTree>
      <p:nvGrpSpPr>
        <p:cNvPr id="2558" name="Shape 2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9" name="Google Shape;2559;p186"/>
          <p:cNvSpPr/>
          <p:nvPr/>
        </p:nvSpPr>
        <p:spPr>
          <a:xfrm rot="8100000">
            <a:off x="1338758" y="1905656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60" name="Google Shape;2560;p186"/>
          <p:cNvSpPr/>
          <p:nvPr/>
        </p:nvSpPr>
        <p:spPr>
          <a:xfrm rot="-2700000">
            <a:off x="3109572" y="-1459928"/>
            <a:ext cx="2922755" cy="2922755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561" name="Google Shape;2561;p18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62" name="Google Shape;2562;p18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63" name="Google Shape;2563;p186"/>
          <p:cNvSpPr txBox="1"/>
          <p:nvPr>
            <p:ph idx="1" type="subTitle"/>
          </p:nvPr>
        </p:nvSpPr>
        <p:spPr>
          <a:xfrm>
            <a:off x="230075" y="1548047"/>
            <a:ext cx="46539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64" name="Google Shape;2564;p186"/>
          <p:cNvSpPr txBox="1"/>
          <p:nvPr>
            <p:ph idx="3" type="title"/>
          </p:nvPr>
        </p:nvSpPr>
        <p:spPr>
          <a:xfrm>
            <a:off x="228600" y="1960022"/>
            <a:ext cx="7224600" cy="12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65" name="Google Shape;2565;p18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USTOM_8_1_1_1_1_1_1_1_1_1_1_1_1_1_1_1_1_1_1_1_1_1_1_1">
    <p:spTree>
      <p:nvGrpSpPr>
        <p:cNvPr id="2566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18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68" name="Google Shape;2568;p18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69" name="Google Shape;2569;p187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70" name="Google Shape;2570;p187"/>
          <p:cNvSpPr txBox="1"/>
          <p:nvPr>
            <p:ph idx="1" type="subTitle"/>
          </p:nvPr>
        </p:nvSpPr>
        <p:spPr>
          <a:xfrm>
            <a:off x="1638400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1" name="Google Shape;2571;p187"/>
          <p:cNvSpPr txBox="1"/>
          <p:nvPr>
            <p:ph idx="4" type="subTitle"/>
          </p:nvPr>
        </p:nvSpPr>
        <p:spPr>
          <a:xfrm>
            <a:off x="30997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2" name="Google Shape;2572;p187"/>
          <p:cNvSpPr txBox="1"/>
          <p:nvPr>
            <p:ph idx="5" type="subTitle"/>
          </p:nvPr>
        </p:nvSpPr>
        <p:spPr>
          <a:xfrm>
            <a:off x="45636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3" name="Google Shape;2573;p187"/>
          <p:cNvSpPr txBox="1"/>
          <p:nvPr>
            <p:ph idx="6" type="subTitle"/>
          </p:nvPr>
        </p:nvSpPr>
        <p:spPr>
          <a:xfrm>
            <a:off x="6024925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4" name="Google Shape;2574;p187"/>
          <p:cNvSpPr txBox="1"/>
          <p:nvPr>
            <p:ph idx="7" type="subTitle"/>
          </p:nvPr>
        </p:nvSpPr>
        <p:spPr>
          <a:xfrm>
            <a:off x="7521175" y="1547546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5" name="Google Shape;2575;p187"/>
          <p:cNvSpPr txBox="1"/>
          <p:nvPr>
            <p:ph idx="8" type="subTitle"/>
          </p:nvPr>
        </p:nvSpPr>
        <p:spPr>
          <a:xfrm>
            <a:off x="381000" y="213148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6" name="Google Shape;2576;p187"/>
          <p:cNvSpPr txBox="1"/>
          <p:nvPr>
            <p:ph idx="9" type="subTitle"/>
          </p:nvPr>
        </p:nvSpPr>
        <p:spPr>
          <a:xfrm>
            <a:off x="381000" y="268793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7" name="Google Shape;2577;p187"/>
          <p:cNvSpPr txBox="1"/>
          <p:nvPr>
            <p:ph idx="13" type="subTitle"/>
          </p:nvPr>
        </p:nvSpPr>
        <p:spPr>
          <a:xfrm>
            <a:off x="381000" y="32386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8" name="Google Shape;2578;p187"/>
          <p:cNvSpPr txBox="1"/>
          <p:nvPr>
            <p:ph idx="14" type="subTitle"/>
          </p:nvPr>
        </p:nvSpPr>
        <p:spPr>
          <a:xfrm>
            <a:off x="381000" y="379505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79" name="Google Shape;2579;p187"/>
          <p:cNvSpPr txBox="1"/>
          <p:nvPr>
            <p:ph idx="15" type="subTitle"/>
          </p:nvPr>
        </p:nvSpPr>
        <p:spPr>
          <a:xfrm>
            <a:off x="381000" y="43515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580" name="Google Shape;2580;p18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1">
  <p:cSld name="CUSTOM_8_1_1_1_1_1_1_1_1_1_1_1_1_1_1_1_1_1_1_1_1_1_1_1_2">
    <p:spTree>
      <p:nvGrpSpPr>
        <p:cNvPr id="258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188"/>
          <p:cNvSpPr/>
          <p:nvPr/>
        </p:nvSpPr>
        <p:spPr>
          <a:xfrm flipH="1">
            <a:off x="6286500" y="0"/>
            <a:ext cx="2857500" cy="2857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83" name="Google Shape;2583;p188"/>
          <p:cNvSpPr/>
          <p:nvPr/>
        </p:nvSpPr>
        <p:spPr>
          <a:xfrm rot="10800000">
            <a:off x="0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584" name="Google Shape;2584;p188"/>
          <p:cNvSpPr txBox="1"/>
          <p:nvPr>
            <p:ph idx="1" type="body"/>
          </p:nvPr>
        </p:nvSpPr>
        <p:spPr>
          <a:xfrm>
            <a:off x="4903325" y="10727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585" name="Google Shape;2585;p188"/>
          <p:cNvSpPr txBox="1"/>
          <p:nvPr>
            <p:ph idx="2" type="body"/>
          </p:nvPr>
        </p:nvSpPr>
        <p:spPr>
          <a:xfrm>
            <a:off x="4903325" y="20186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586" name="Google Shape;2586;p18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87" name="Google Shape;2587;p188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88" name="Google Shape;2588;p188"/>
          <p:cNvSpPr/>
          <p:nvPr>
            <p:ph idx="4" type="pic"/>
          </p:nvPr>
        </p:nvSpPr>
        <p:spPr>
          <a:xfrm>
            <a:off x="230075" y="457200"/>
            <a:ext cx="3681600" cy="2309700"/>
          </a:xfrm>
          <a:prstGeom prst="rect">
            <a:avLst/>
          </a:prstGeom>
          <a:noFill/>
          <a:ln>
            <a:noFill/>
          </a:ln>
        </p:spPr>
      </p:sp>
      <p:sp>
        <p:nvSpPr>
          <p:cNvPr id="2589" name="Google Shape;2589;p188"/>
          <p:cNvSpPr txBox="1"/>
          <p:nvPr>
            <p:ph idx="5" type="title"/>
          </p:nvPr>
        </p:nvSpPr>
        <p:spPr>
          <a:xfrm>
            <a:off x="230075" y="2993600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590" name="Google Shape;2590;p188"/>
          <p:cNvSpPr txBox="1"/>
          <p:nvPr>
            <p:ph idx="6" type="body"/>
          </p:nvPr>
        </p:nvSpPr>
        <p:spPr>
          <a:xfrm>
            <a:off x="230075" y="3515700"/>
            <a:ext cx="36816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591" name="Google Shape;2591;p188"/>
          <p:cNvSpPr txBox="1"/>
          <p:nvPr>
            <p:ph idx="7" type="body"/>
          </p:nvPr>
        </p:nvSpPr>
        <p:spPr>
          <a:xfrm>
            <a:off x="4903325" y="2964575"/>
            <a:ext cx="3681600" cy="4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592" name="Google Shape;2592;p188"/>
          <p:cNvSpPr txBox="1"/>
          <p:nvPr>
            <p:ph idx="8" type="subTitle"/>
          </p:nvPr>
        </p:nvSpPr>
        <p:spPr>
          <a:xfrm>
            <a:off x="4903325" y="26537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93" name="Google Shape;2593;p188"/>
          <p:cNvSpPr txBox="1"/>
          <p:nvPr>
            <p:ph idx="9" type="subTitle"/>
          </p:nvPr>
        </p:nvSpPr>
        <p:spPr>
          <a:xfrm>
            <a:off x="4903325" y="17078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94" name="Google Shape;2594;p188"/>
          <p:cNvSpPr txBox="1"/>
          <p:nvPr>
            <p:ph idx="13" type="subTitle"/>
          </p:nvPr>
        </p:nvSpPr>
        <p:spPr>
          <a:xfrm>
            <a:off x="4903325" y="7619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595" name="Google Shape;2595;p18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ards">
  <p:cSld name="CUSTOM_8_1_1_1_1_1_1_1_1_1_1_1_1_1_1_1_1_1_1_1_1_1_1_1_1">
    <p:spTree>
      <p:nvGrpSpPr>
        <p:cNvPr id="2596" name="Shape 2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7" name="Google Shape;2597;p18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98" name="Google Shape;2598;p18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599" name="Google Shape;2599;p189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00" name="Google Shape;2600;p189"/>
          <p:cNvSpPr txBox="1"/>
          <p:nvPr>
            <p:ph idx="1" type="body"/>
          </p:nvPr>
        </p:nvSpPr>
        <p:spPr>
          <a:xfrm>
            <a:off x="228600" y="882000"/>
            <a:ext cx="2514300" cy="643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01" name="Google Shape;2601;p189"/>
          <p:cNvSpPr txBox="1"/>
          <p:nvPr>
            <p:ph idx="4" type="subTitle"/>
          </p:nvPr>
        </p:nvSpPr>
        <p:spPr>
          <a:xfrm>
            <a:off x="34332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02" name="Google Shape;2602;p189"/>
          <p:cNvSpPr txBox="1"/>
          <p:nvPr>
            <p:ph idx="5" type="subTitle"/>
          </p:nvPr>
        </p:nvSpPr>
        <p:spPr>
          <a:xfrm>
            <a:off x="473367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03" name="Google Shape;2603;p18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">
  <p:cSld name="CUSTOM_8_1_1_1_1_1_1_1_1_1_1_1_1_1_1_1_1_1_1_1_1_1_1_1_1_1">
    <p:spTree>
      <p:nvGrpSpPr>
        <p:cNvPr id="2604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p19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06" name="Google Shape;2606;p19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07" name="Google Shape;2607;p190"/>
          <p:cNvSpPr txBox="1"/>
          <p:nvPr>
            <p:ph idx="1" type="body"/>
          </p:nvPr>
        </p:nvSpPr>
        <p:spPr>
          <a:xfrm>
            <a:off x="4637600" y="432627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08" name="Google Shape;2608;p190"/>
          <p:cNvSpPr txBox="1"/>
          <p:nvPr>
            <p:ph idx="3" type="subTitle"/>
          </p:nvPr>
        </p:nvSpPr>
        <p:spPr>
          <a:xfrm>
            <a:off x="1603898" y="4342896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09" name="Google Shape;2609;p190"/>
          <p:cNvSpPr txBox="1"/>
          <p:nvPr>
            <p:ph idx="4" type="subTitle"/>
          </p:nvPr>
        </p:nvSpPr>
        <p:spPr>
          <a:xfrm>
            <a:off x="330825" y="418932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610" name="Google Shape;2610;p190"/>
          <p:cNvSpPr txBox="1"/>
          <p:nvPr>
            <p:ph idx="5" type="body"/>
          </p:nvPr>
        </p:nvSpPr>
        <p:spPr>
          <a:xfrm>
            <a:off x="4637600" y="332264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11" name="Google Shape;2611;p190"/>
          <p:cNvSpPr txBox="1"/>
          <p:nvPr>
            <p:ph idx="6" type="subTitle"/>
          </p:nvPr>
        </p:nvSpPr>
        <p:spPr>
          <a:xfrm>
            <a:off x="1603898" y="3339267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12" name="Google Shape;2612;p190"/>
          <p:cNvSpPr txBox="1"/>
          <p:nvPr>
            <p:ph idx="7" type="subTitle"/>
          </p:nvPr>
        </p:nvSpPr>
        <p:spPr>
          <a:xfrm>
            <a:off x="330825" y="318569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613" name="Google Shape;2613;p190"/>
          <p:cNvSpPr txBox="1"/>
          <p:nvPr>
            <p:ph idx="8" type="body"/>
          </p:nvPr>
        </p:nvSpPr>
        <p:spPr>
          <a:xfrm>
            <a:off x="4637600" y="234198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14" name="Google Shape;2614;p190"/>
          <p:cNvSpPr txBox="1"/>
          <p:nvPr>
            <p:ph idx="9" type="subTitle"/>
          </p:nvPr>
        </p:nvSpPr>
        <p:spPr>
          <a:xfrm>
            <a:off x="1603898" y="2358608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15" name="Google Shape;2615;p190"/>
          <p:cNvSpPr txBox="1"/>
          <p:nvPr>
            <p:ph idx="13" type="subTitle"/>
          </p:nvPr>
        </p:nvSpPr>
        <p:spPr>
          <a:xfrm>
            <a:off x="330825" y="2205037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616" name="Google Shape;2616;p190"/>
          <p:cNvSpPr txBox="1"/>
          <p:nvPr>
            <p:ph idx="14" type="body"/>
          </p:nvPr>
        </p:nvSpPr>
        <p:spPr>
          <a:xfrm>
            <a:off x="4637600" y="136132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17" name="Google Shape;2617;p190"/>
          <p:cNvSpPr txBox="1"/>
          <p:nvPr>
            <p:ph idx="15" type="subTitle"/>
          </p:nvPr>
        </p:nvSpPr>
        <p:spPr>
          <a:xfrm>
            <a:off x="1603898" y="1377949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18" name="Google Shape;2618;p190"/>
          <p:cNvSpPr txBox="1"/>
          <p:nvPr>
            <p:ph idx="16" type="subTitle"/>
          </p:nvPr>
        </p:nvSpPr>
        <p:spPr>
          <a:xfrm>
            <a:off x="330825" y="1224378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619" name="Google Shape;2619;p190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20" name="Google Shape;2620;p19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ards">
  <p:cSld name="CUSTOM_8_1_1_1_1_1_1_1_1_1_1_1_1_1_1_1_1_1_1_1_1_1_1_1_1_1_1">
    <p:spTree>
      <p:nvGrpSpPr>
        <p:cNvPr id="262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91"/>
          <p:cNvSpPr txBox="1"/>
          <p:nvPr>
            <p:ph idx="1" type="body"/>
          </p:nvPr>
        </p:nvSpPr>
        <p:spPr>
          <a:xfrm>
            <a:off x="3316788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23" name="Google Shape;2623;p19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24" name="Google Shape;2624;p19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25" name="Google Shape;2625;p191"/>
          <p:cNvSpPr txBox="1"/>
          <p:nvPr>
            <p:ph idx="3" type="subTitle"/>
          </p:nvPr>
        </p:nvSpPr>
        <p:spPr>
          <a:xfrm>
            <a:off x="355609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626" name="Google Shape;2626;p191"/>
          <p:cNvSpPr txBox="1"/>
          <p:nvPr>
            <p:ph idx="4" type="body"/>
          </p:nvPr>
        </p:nvSpPr>
        <p:spPr>
          <a:xfrm>
            <a:off x="387450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27" name="Google Shape;2627;p191"/>
          <p:cNvSpPr txBox="1"/>
          <p:nvPr>
            <p:ph idx="5" type="subTitle"/>
          </p:nvPr>
        </p:nvSpPr>
        <p:spPr>
          <a:xfrm>
            <a:off x="3284965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628" name="Google Shape;2628;p191"/>
          <p:cNvSpPr txBox="1"/>
          <p:nvPr>
            <p:ph idx="6" type="subTitle"/>
          </p:nvPr>
        </p:nvSpPr>
        <p:spPr>
          <a:xfrm>
            <a:off x="6213059" y="5605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629" name="Google Shape;2629;p191"/>
          <p:cNvSpPr txBox="1"/>
          <p:nvPr>
            <p:ph idx="7" type="body"/>
          </p:nvPr>
        </p:nvSpPr>
        <p:spPr>
          <a:xfrm>
            <a:off x="6244900" y="15267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30" name="Google Shape;2630;p19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2">
  <p:cSld name="CUSTOM_8_1_1_1_1_1_1_1_1_1_1_1_1_1_1_1_1_1_1_1_1_1_1_1_1_1_1_1">
    <p:spTree>
      <p:nvGrpSpPr>
        <p:cNvPr id="2631" name="Shape 2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2" name="Google Shape;2632;p192"/>
          <p:cNvSpPr/>
          <p:nvPr/>
        </p:nvSpPr>
        <p:spPr>
          <a:xfrm rot="10800000">
            <a:off x="-25" y="250"/>
            <a:ext cx="3066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633" name="Google Shape;2633;p192"/>
          <p:cNvSpPr txBox="1"/>
          <p:nvPr/>
        </p:nvSpPr>
        <p:spPr>
          <a:xfrm>
            <a:off x="230934" y="1805263"/>
            <a:ext cx="37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🡖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34" name="Google Shape;2634;p19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35" name="Google Shape;2635;p19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36" name="Google Shape;2636;p192"/>
          <p:cNvSpPr txBox="1"/>
          <p:nvPr>
            <p:ph idx="3" type="title"/>
          </p:nvPr>
        </p:nvSpPr>
        <p:spPr>
          <a:xfrm>
            <a:off x="230937" y="1593450"/>
            <a:ext cx="237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37" name="Google Shape;2637;p192"/>
          <p:cNvSpPr txBox="1"/>
          <p:nvPr>
            <p:ph idx="1" type="body"/>
          </p:nvPr>
        </p:nvSpPr>
        <p:spPr>
          <a:xfrm>
            <a:off x="230938" y="2041800"/>
            <a:ext cx="2378700" cy="9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38" name="Google Shape;2638;p192"/>
          <p:cNvSpPr txBox="1"/>
          <p:nvPr>
            <p:ph idx="4" type="body"/>
          </p:nvPr>
        </p:nvSpPr>
        <p:spPr>
          <a:xfrm>
            <a:off x="34393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39" name="Google Shape;2639;p192"/>
          <p:cNvSpPr txBox="1"/>
          <p:nvPr>
            <p:ph idx="5" type="subTitle"/>
          </p:nvPr>
        </p:nvSpPr>
        <p:spPr>
          <a:xfrm>
            <a:off x="34393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640" name="Google Shape;2640;p192"/>
          <p:cNvSpPr txBox="1"/>
          <p:nvPr>
            <p:ph idx="6" type="body"/>
          </p:nvPr>
        </p:nvSpPr>
        <p:spPr>
          <a:xfrm>
            <a:off x="34393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41" name="Google Shape;2641;p192"/>
          <p:cNvSpPr txBox="1"/>
          <p:nvPr>
            <p:ph idx="7" type="subTitle"/>
          </p:nvPr>
        </p:nvSpPr>
        <p:spPr>
          <a:xfrm>
            <a:off x="34393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642" name="Google Shape;2642;p192"/>
          <p:cNvSpPr txBox="1"/>
          <p:nvPr>
            <p:ph idx="8" type="body"/>
          </p:nvPr>
        </p:nvSpPr>
        <p:spPr>
          <a:xfrm>
            <a:off x="63132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43" name="Google Shape;2643;p192"/>
          <p:cNvSpPr txBox="1"/>
          <p:nvPr>
            <p:ph idx="9" type="subTitle"/>
          </p:nvPr>
        </p:nvSpPr>
        <p:spPr>
          <a:xfrm>
            <a:off x="63132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644" name="Google Shape;2644;p192"/>
          <p:cNvSpPr txBox="1"/>
          <p:nvPr>
            <p:ph idx="13" type="body"/>
          </p:nvPr>
        </p:nvSpPr>
        <p:spPr>
          <a:xfrm>
            <a:off x="63132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45" name="Google Shape;2645;p192"/>
          <p:cNvSpPr txBox="1"/>
          <p:nvPr>
            <p:ph idx="14" type="subTitle"/>
          </p:nvPr>
        </p:nvSpPr>
        <p:spPr>
          <a:xfrm>
            <a:off x="63132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646" name="Google Shape;2646;p192"/>
          <p:cNvSpPr txBox="1"/>
          <p:nvPr>
            <p:ph idx="15" type="body"/>
          </p:nvPr>
        </p:nvSpPr>
        <p:spPr>
          <a:xfrm>
            <a:off x="230650" y="3875100"/>
            <a:ext cx="23787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47" name="Google Shape;2647;p192"/>
          <p:cNvSpPr/>
          <p:nvPr>
            <p:ph idx="16" type="pic"/>
          </p:nvPr>
        </p:nvSpPr>
        <p:spPr>
          <a:xfrm>
            <a:off x="230350" y="457200"/>
            <a:ext cx="853200" cy="1031100"/>
          </a:xfrm>
          <a:prstGeom prst="rect">
            <a:avLst/>
          </a:prstGeom>
          <a:noFill/>
          <a:ln>
            <a:noFill/>
          </a:ln>
        </p:spPr>
      </p:sp>
      <p:sp>
        <p:nvSpPr>
          <p:cNvPr id="2648" name="Google Shape;2648;p19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ards">
  <p:cSld name="CUSTOM_14">
    <p:spTree>
      <p:nvGrpSpPr>
        <p:cNvPr id="2649" name="Shape 2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0" name="Google Shape;2650;p193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51" name="Google Shape;2651;p19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2652" name="Google Shape;2652;p19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2653" name="Google Shape;2653;p19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54" name="Google Shape;2654;p193"/>
          <p:cNvSpPr txBox="1"/>
          <p:nvPr>
            <p:ph idx="1" type="body"/>
          </p:nvPr>
        </p:nvSpPr>
        <p:spPr>
          <a:xfrm>
            <a:off x="429350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55" name="Google Shape;2655;p193"/>
          <p:cNvSpPr txBox="1"/>
          <p:nvPr>
            <p:ph idx="4" type="subTitle"/>
          </p:nvPr>
        </p:nvSpPr>
        <p:spPr>
          <a:xfrm>
            <a:off x="429350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56" name="Google Shape;2656;p193"/>
          <p:cNvSpPr txBox="1"/>
          <p:nvPr>
            <p:ph idx="5" type="body"/>
          </p:nvPr>
        </p:nvSpPr>
        <p:spPr>
          <a:xfrm>
            <a:off x="4833813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57" name="Google Shape;2657;p193"/>
          <p:cNvSpPr txBox="1"/>
          <p:nvPr>
            <p:ph idx="6" type="subTitle"/>
          </p:nvPr>
        </p:nvSpPr>
        <p:spPr>
          <a:xfrm>
            <a:off x="4833813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58" name="Google Shape;2658;p193"/>
          <p:cNvSpPr txBox="1"/>
          <p:nvPr>
            <p:ph idx="7" type="body"/>
          </p:nvPr>
        </p:nvSpPr>
        <p:spPr>
          <a:xfrm>
            <a:off x="2631588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59" name="Google Shape;2659;p193"/>
          <p:cNvSpPr txBox="1"/>
          <p:nvPr>
            <p:ph idx="8" type="subTitle"/>
          </p:nvPr>
        </p:nvSpPr>
        <p:spPr>
          <a:xfrm>
            <a:off x="2631588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60" name="Google Shape;2660;p193"/>
          <p:cNvSpPr txBox="1"/>
          <p:nvPr>
            <p:ph idx="9" type="body"/>
          </p:nvPr>
        </p:nvSpPr>
        <p:spPr>
          <a:xfrm>
            <a:off x="7036075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61" name="Google Shape;2661;p193"/>
          <p:cNvSpPr txBox="1"/>
          <p:nvPr>
            <p:ph idx="13" type="subTitle"/>
          </p:nvPr>
        </p:nvSpPr>
        <p:spPr>
          <a:xfrm>
            <a:off x="7036075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62" name="Google Shape;2662;p19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olutions">
  <p:cSld name="CUSTOM_6">
    <p:bg>
      <p:bgPr>
        <a:solidFill>
          <a:schemeClr val="lt2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0"/>
          <p:cNvSpPr txBox="1"/>
          <p:nvPr>
            <p:ph type="title"/>
          </p:nvPr>
        </p:nvSpPr>
        <p:spPr>
          <a:xfrm>
            <a:off x="5481500" y="3864550"/>
            <a:ext cx="498300" cy="6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SemiBold"/>
              <a:buChar char="●"/>
              <a:defRPr sz="15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sz="15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sz="15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sz="15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sz="15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sz="15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sz="15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sz="15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sz="15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27" name="Google Shape;427;p20"/>
          <p:cNvSpPr txBox="1"/>
          <p:nvPr>
            <p:ph idx="2" type="title"/>
          </p:nvPr>
        </p:nvSpPr>
        <p:spPr>
          <a:xfrm>
            <a:off x="5481500" y="1309125"/>
            <a:ext cx="498300" cy="6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28" name="Google Shape;428;p20"/>
          <p:cNvSpPr txBox="1"/>
          <p:nvPr>
            <p:ph idx="3" type="title"/>
          </p:nvPr>
        </p:nvSpPr>
        <p:spPr>
          <a:xfrm>
            <a:off x="5481500" y="3224825"/>
            <a:ext cx="498300" cy="6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○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■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●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○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■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●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○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Inter"/>
              <a:buChar char="■"/>
              <a:defRPr b="1" sz="15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29" name="Google Shape;429;p20"/>
          <p:cNvSpPr txBox="1"/>
          <p:nvPr>
            <p:ph idx="4" type="title"/>
          </p:nvPr>
        </p:nvSpPr>
        <p:spPr>
          <a:xfrm>
            <a:off x="5481500" y="2596100"/>
            <a:ext cx="498300" cy="62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30" name="Google Shape;430;p20"/>
          <p:cNvSpPr txBox="1"/>
          <p:nvPr>
            <p:ph idx="5" type="title"/>
          </p:nvPr>
        </p:nvSpPr>
        <p:spPr>
          <a:xfrm>
            <a:off x="5481500" y="1949300"/>
            <a:ext cx="498300" cy="6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31" name="Google Shape;431;p20"/>
          <p:cNvSpPr txBox="1"/>
          <p:nvPr>
            <p:ph idx="6" type="title"/>
          </p:nvPr>
        </p:nvSpPr>
        <p:spPr>
          <a:xfrm>
            <a:off x="5481475" y="4504275"/>
            <a:ext cx="498300" cy="6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●"/>
              <a:defRPr b="1" sz="15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○"/>
              <a:defRPr b="1" sz="15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"/>
              <a:buChar char="■"/>
              <a:defRPr b="1" sz="15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32" name="Google Shape;432;p20"/>
          <p:cNvSpPr txBox="1"/>
          <p:nvPr>
            <p:ph idx="1" type="body"/>
          </p:nvPr>
        </p:nvSpPr>
        <p:spPr>
          <a:xfrm>
            <a:off x="2187950" y="1307550"/>
            <a:ext cx="3181200" cy="1288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433" name="Google Shape;433;p20"/>
          <p:cNvSpPr txBox="1"/>
          <p:nvPr>
            <p:ph idx="7" type="body"/>
          </p:nvPr>
        </p:nvSpPr>
        <p:spPr>
          <a:xfrm>
            <a:off x="2187950" y="3864550"/>
            <a:ext cx="3181200" cy="12792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34" name="Google Shape;434;p20"/>
          <p:cNvSpPr txBox="1"/>
          <p:nvPr>
            <p:ph idx="8" type="body"/>
          </p:nvPr>
        </p:nvSpPr>
        <p:spPr>
          <a:xfrm>
            <a:off x="2187950" y="2596100"/>
            <a:ext cx="3181200" cy="1268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cxnSp>
        <p:nvCxnSpPr>
          <p:cNvPr id="435" name="Google Shape;435;p20"/>
          <p:cNvCxnSpPr/>
          <p:nvPr/>
        </p:nvCxnSpPr>
        <p:spPr>
          <a:xfrm rot="10800000">
            <a:off x="520175" y="1307575"/>
            <a:ext cx="8624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6" name="Google Shape;436;p20"/>
          <p:cNvSpPr txBox="1"/>
          <p:nvPr>
            <p:ph idx="9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437" name="Google Shape;437;p20"/>
          <p:cNvSpPr txBox="1"/>
          <p:nvPr>
            <p:ph idx="1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438" name="Google Shape;438;p20"/>
          <p:cNvSpPr txBox="1"/>
          <p:nvPr>
            <p:ph idx="1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/>
            </a:lvl9pPr>
          </a:lstStyle>
          <a:p/>
        </p:txBody>
      </p:sp>
      <p:cxnSp>
        <p:nvCxnSpPr>
          <p:cNvPr id="439" name="Google Shape;439;p20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0" name="Google Shape;440;p20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1" name="Google Shape;441;p20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2" name="Google Shape;442;p20"/>
          <p:cNvSpPr txBox="1"/>
          <p:nvPr>
            <p:ph idx="15" type="title"/>
          </p:nvPr>
        </p:nvSpPr>
        <p:spPr>
          <a:xfrm flipH="1">
            <a:off x="521275" y="347825"/>
            <a:ext cx="6252600" cy="972600"/>
          </a:xfrm>
          <a:prstGeom prst="rect">
            <a:avLst/>
          </a:prstGeom>
        </p:spPr>
        <p:txBody>
          <a:bodyPr anchorCtr="0" anchor="ctr" bIns="0" lIns="274300" spcFirstLastPara="1" rIns="91425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443" name="Google Shape;443;p20"/>
          <p:cNvSpPr txBox="1"/>
          <p:nvPr>
            <p:ph idx="16" type="title"/>
          </p:nvPr>
        </p:nvSpPr>
        <p:spPr>
          <a:xfrm>
            <a:off x="521275" y="1307500"/>
            <a:ext cx="1666500" cy="1288500"/>
          </a:xfrm>
          <a:prstGeom prst="rect">
            <a:avLst/>
          </a:prstGeom>
        </p:spPr>
        <p:txBody>
          <a:bodyPr anchorCtr="0" anchor="ctr" bIns="0" lIns="274300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44" name="Google Shape;444;p20"/>
          <p:cNvSpPr txBox="1"/>
          <p:nvPr>
            <p:ph idx="17" type="title"/>
          </p:nvPr>
        </p:nvSpPr>
        <p:spPr>
          <a:xfrm>
            <a:off x="521275" y="2595800"/>
            <a:ext cx="1666500" cy="1268700"/>
          </a:xfrm>
          <a:prstGeom prst="rect">
            <a:avLst/>
          </a:prstGeom>
        </p:spPr>
        <p:txBody>
          <a:bodyPr anchorCtr="0" anchor="ctr" bIns="0" lIns="274300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45" name="Google Shape;445;p20"/>
          <p:cNvSpPr txBox="1"/>
          <p:nvPr>
            <p:ph idx="18" type="title"/>
          </p:nvPr>
        </p:nvSpPr>
        <p:spPr>
          <a:xfrm>
            <a:off x="521275" y="3866800"/>
            <a:ext cx="1666500" cy="1276800"/>
          </a:xfrm>
          <a:prstGeom prst="rect">
            <a:avLst/>
          </a:prstGeom>
        </p:spPr>
        <p:txBody>
          <a:bodyPr anchorCtr="0" anchor="ctr" bIns="0" lIns="274300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46" name="Google Shape;446;p20"/>
          <p:cNvSpPr txBox="1"/>
          <p:nvPr>
            <p:ph idx="19" type="subTitle"/>
          </p:nvPr>
        </p:nvSpPr>
        <p:spPr>
          <a:xfrm>
            <a:off x="6092100" y="1950763"/>
            <a:ext cx="2942100" cy="6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7" name="Google Shape;447;p20"/>
          <p:cNvSpPr txBox="1"/>
          <p:nvPr>
            <p:ph idx="20" type="subTitle"/>
          </p:nvPr>
        </p:nvSpPr>
        <p:spPr>
          <a:xfrm>
            <a:off x="6092100" y="2595825"/>
            <a:ext cx="2942100" cy="62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8" name="Google Shape;448;p20"/>
          <p:cNvSpPr txBox="1"/>
          <p:nvPr>
            <p:ph idx="21" type="subTitle"/>
          </p:nvPr>
        </p:nvSpPr>
        <p:spPr>
          <a:xfrm>
            <a:off x="6092100" y="3225925"/>
            <a:ext cx="2942100" cy="6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9" name="Google Shape;449;p20"/>
          <p:cNvSpPr txBox="1"/>
          <p:nvPr>
            <p:ph idx="22" type="subTitle"/>
          </p:nvPr>
        </p:nvSpPr>
        <p:spPr>
          <a:xfrm>
            <a:off x="6092100" y="3863525"/>
            <a:ext cx="2942100" cy="6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50" name="Google Shape;450;p20"/>
          <p:cNvSpPr txBox="1"/>
          <p:nvPr>
            <p:ph idx="23" type="subTitle"/>
          </p:nvPr>
        </p:nvSpPr>
        <p:spPr>
          <a:xfrm>
            <a:off x="6092100" y="4498790"/>
            <a:ext cx="2942100" cy="64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51" name="Google Shape;451;p20"/>
          <p:cNvSpPr txBox="1"/>
          <p:nvPr>
            <p:ph idx="24" type="subTitle"/>
          </p:nvPr>
        </p:nvSpPr>
        <p:spPr>
          <a:xfrm>
            <a:off x="6092100" y="1305550"/>
            <a:ext cx="2942100" cy="6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52" name="Google Shape;452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">
  <p:cSld name="CUSTOM_8_1_1_1_1_1_1_1_1_1_1_1_1_1_1_1_1_1_1_1_1_1_1_1_1_1_1_1_1_1">
    <p:spTree>
      <p:nvGrpSpPr>
        <p:cNvPr id="2663" name="Shape 2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" name="Google Shape;2664;p194"/>
          <p:cNvSpPr/>
          <p:nvPr/>
        </p:nvSpPr>
        <p:spPr>
          <a:xfrm>
            <a:off x="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665" name="Google Shape;2665;p19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66" name="Google Shape;2666;p19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67" name="Google Shape;2667;p194"/>
          <p:cNvSpPr txBox="1"/>
          <p:nvPr>
            <p:ph idx="1" type="body"/>
          </p:nvPr>
        </p:nvSpPr>
        <p:spPr>
          <a:xfrm>
            <a:off x="337797" y="1044075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68" name="Google Shape;2668;p194"/>
          <p:cNvSpPr txBox="1"/>
          <p:nvPr>
            <p:ph idx="3" type="body"/>
          </p:nvPr>
        </p:nvSpPr>
        <p:spPr>
          <a:xfrm>
            <a:off x="5967566" y="1044075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69" name="Google Shape;2669;p194"/>
          <p:cNvSpPr txBox="1"/>
          <p:nvPr>
            <p:ph idx="4" type="body"/>
          </p:nvPr>
        </p:nvSpPr>
        <p:spPr>
          <a:xfrm>
            <a:off x="321474" y="3385428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70" name="Google Shape;2670;p194"/>
          <p:cNvSpPr txBox="1"/>
          <p:nvPr>
            <p:ph idx="5" type="body"/>
          </p:nvPr>
        </p:nvSpPr>
        <p:spPr>
          <a:xfrm>
            <a:off x="5951149" y="3385428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71" name="Google Shape;2671;p194"/>
          <p:cNvSpPr txBox="1"/>
          <p:nvPr>
            <p:ph idx="6" type="subTitle"/>
          </p:nvPr>
        </p:nvSpPr>
        <p:spPr>
          <a:xfrm>
            <a:off x="3505113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72" name="Google Shape;2672;p194"/>
          <p:cNvSpPr txBox="1"/>
          <p:nvPr>
            <p:ph idx="7" type="subTitle"/>
          </p:nvPr>
        </p:nvSpPr>
        <p:spPr>
          <a:xfrm>
            <a:off x="4638638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73" name="Google Shape;2673;p194"/>
          <p:cNvSpPr txBox="1"/>
          <p:nvPr>
            <p:ph idx="8" type="subTitle"/>
          </p:nvPr>
        </p:nvSpPr>
        <p:spPr>
          <a:xfrm>
            <a:off x="3505525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74" name="Google Shape;2674;p194"/>
          <p:cNvSpPr txBox="1"/>
          <p:nvPr>
            <p:ph idx="9" type="subTitle"/>
          </p:nvPr>
        </p:nvSpPr>
        <p:spPr>
          <a:xfrm>
            <a:off x="4639050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75" name="Google Shape;2675;p194"/>
          <p:cNvSpPr txBox="1"/>
          <p:nvPr>
            <p:ph idx="13" type="subTitle"/>
          </p:nvPr>
        </p:nvSpPr>
        <p:spPr>
          <a:xfrm>
            <a:off x="4319044" y="2485650"/>
            <a:ext cx="5067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676" name="Google Shape;2676;p194"/>
          <p:cNvSpPr txBox="1"/>
          <p:nvPr>
            <p:ph idx="14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77" name="Google Shape;2677;p19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1">
  <p:cSld name="CUSTOM_8_1_1_1_1_1_1_1_1_1_1_1_1_1_1_1_1_1_1_1_1_1_1_1_1_1_1_1_1_1_1_1"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p195"/>
          <p:cNvSpPr/>
          <p:nvPr/>
        </p:nvSpPr>
        <p:spPr>
          <a:xfrm flipH="1" rot="5400000">
            <a:off x="6563025" y="657900"/>
            <a:ext cx="1358100" cy="37926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680" name="Google Shape;2680;p195"/>
          <p:cNvSpPr/>
          <p:nvPr/>
        </p:nvSpPr>
        <p:spPr>
          <a:xfrm rot="5400000">
            <a:off x="580600" y="1292250"/>
            <a:ext cx="1358100" cy="25239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descr="A landscape shot of a marshland at dusk. " id="2681" name="Google Shape;2681;p195"/>
          <p:cNvPicPr preferRelativeResize="0"/>
          <p:nvPr/>
        </p:nvPicPr>
        <p:blipFill rotWithShape="1">
          <a:blip r:embed="rId2">
            <a:alphaModFix/>
          </a:blip>
          <a:srcRect b="14407" l="0" r="0" t="14414"/>
          <a:stretch/>
        </p:blipFill>
        <p:spPr>
          <a:xfrm>
            <a:off x="2517525" y="1875150"/>
            <a:ext cx="2822973" cy="1350004"/>
          </a:xfrm>
          <a:prstGeom prst="rect">
            <a:avLst/>
          </a:prstGeom>
          <a:noFill/>
          <a:ln>
            <a:noFill/>
          </a:ln>
        </p:spPr>
      </p:pic>
      <p:sp>
        <p:nvSpPr>
          <p:cNvPr id="2682" name="Google Shape;2682;p195"/>
          <p:cNvSpPr txBox="1"/>
          <p:nvPr>
            <p:ph idx="1" type="body"/>
          </p:nvPr>
        </p:nvSpPr>
        <p:spPr>
          <a:xfrm>
            <a:off x="32729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83" name="Google Shape;2683;p195"/>
          <p:cNvSpPr txBox="1"/>
          <p:nvPr>
            <p:ph idx="2" type="body"/>
          </p:nvPr>
        </p:nvSpPr>
        <p:spPr>
          <a:xfrm>
            <a:off x="18065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84" name="Google Shape;2684;p195"/>
          <p:cNvSpPr txBox="1"/>
          <p:nvPr>
            <p:ph idx="3" type="body"/>
          </p:nvPr>
        </p:nvSpPr>
        <p:spPr>
          <a:xfrm>
            <a:off x="335425" y="1201925"/>
            <a:ext cx="11499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85" name="Google Shape;2685;p195"/>
          <p:cNvSpPr txBox="1"/>
          <p:nvPr>
            <p:ph idx="4" type="body"/>
          </p:nvPr>
        </p:nvSpPr>
        <p:spPr>
          <a:xfrm>
            <a:off x="4721725" y="12297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86" name="Google Shape;2686;p195"/>
          <p:cNvSpPr txBox="1"/>
          <p:nvPr>
            <p:ph idx="5" type="body"/>
          </p:nvPr>
        </p:nvSpPr>
        <p:spPr>
          <a:xfrm>
            <a:off x="6193925" y="26235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87" name="Google Shape;2687;p195"/>
          <p:cNvSpPr txBox="1"/>
          <p:nvPr>
            <p:ph idx="6" type="subTitle"/>
          </p:nvPr>
        </p:nvSpPr>
        <p:spPr>
          <a:xfrm>
            <a:off x="32730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88" name="Google Shape;2688;p195"/>
          <p:cNvSpPr txBox="1"/>
          <p:nvPr>
            <p:ph idx="7" type="subTitle"/>
          </p:nvPr>
        </p:nvSpPr>
        <p:spPr>
          <a:xfrm>
            <a:off x="18066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89" name="Google Shape;2689;p195"/>
          <p:cNvSpPr txBox="1"/>
          <p:nvPr>
            <p:ph idx="8" type="subTitle"/>
          </p:nvPr>
        </p:nvSpPr>
        <p:spPr>
          <a:xfrm>
            <a:off x="335513" y="19137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90" name="Google Shape;2690;p195"/>
          <p:cNvSpPr txBox="1"/>
          <p:nvPr>
            <p:ph idx="9" type="subTitle"/>
          </p:nvPr>
        </p:nvSpPr>
        <p:spPr>
          <a:xfrm>
            <a:off x="4721813" y="19415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91" name="Google Shape;2691;p195"/>
          <p:cNvSpPr txBox="1"/>
          <p:nvPr>
            <p:ph idx="13" type="subTitle"/>
          </p:nvPr>
        </p:nvSpPr>
        <p:spPr>
          <a:xfrm>
            <a:off x="6194013" y="33353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92" name="Google Shape;2692;p195"/>
          <p:cNvSpPr txBox="1"/>
          <p:nvPr>
            <p:ph idx="14" type="subTitle"/>
          </p:nvPr>
        </p:nvSpPr>
        <p:spPr>
          <a:xfrm>
            <a:off x="7658713" y="4312650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693" name="Google Shape;2693;p195"/>
          <p:cNvSpPr txBox="1"/>
          <p:nvPr>
            <p:ph idx="15" type="body"/>
          </p:nvPr>
        </p:nvSpPr>
        <p:spPr>
          <a:xfrm>
            <a:off x="7658625" y="3600800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694" name="Google Shape;2694;p19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95" name="Google Shape;2695;p195"/>
          <p:cNvSpPr txBox="1"/>
          <p:nvPr>
            <p:ph idx="16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696" name="Google Shape;2696;p195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697" name="Google Shape;2697;p19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2">
  <p:cSld name="CUSTOM_8_1_1_1_1_1_1_1_1_1_1_1_1_1_1_1_1_1_1_1_1_1_1_1_1_1_1_1_1_1_1_1_1"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196"/>
          <p:cNvSpPr/>
          <p:nvPr/>
        </p:nvSpPr>
        <p:spPr>
          <a:xfrm flipH="1">
            <a:off x="596130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00" name="Google Shape;2700;p196"/>
          <p:cNvSpPr/>
          <p:nvPr/>
        </p:nvSpPr>
        <p:spPr>
          <a:xfrm rot="5400000">
            <a:off x="3888975" y="-2016150"/>
            <a:ext cx="1358100" cy="9140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701" name="Google Shape;2701;p19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2702" name="Google Shape;2702;p19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03" name="Google Shape;2703;p196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04" name="Google Shape;2704;p196"/>
          <p:cNvSpPr txBox="1"/>
          <p:nvPr>
            <p:ph idx="1" type="subTitle"/>
          </p:nvPr>
        </p:nvSpPr>
        <p:spPr>
          <a:xfrm>
            <a:off x="4866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05" name="Google Shape;2705;p196"/>
          <p:cNvSpPr txBox="1"/>
          <p:nvPr>
            <p:ph idx="4" type="body"/>
          </p:nvPr>
        </p:nvSpPr>
        <p:spPr>
          <a:xfrm>
            <a:off x="4866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706" name="Google Shape;2706;p196"/>
          <p:cNvSpPr txBox="1"/>
          <p:nvPr>
            <p:ph idx="5" type="subTitle"/>
          </p:nvPr>
        </p:nvSpPr>
        <p:spPr>
          <a:xfrm>
            <a:off x="3431225" y="166807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07" name="Google Shape;2707;p196"/>
          <p:cNvSpPr txBox="1"/>
          <p:nvPr>
            <p:ph idx="6" type="body"/>
          </p:nvPr>
        </p:nvSpPr>
        <p:spPr>
          <a:xfrm>
            <a:off x="3431250" y="198448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708" name="Google Shape;2708;p196"/>
          <p:cNvSpPr txBox="1"/>
          <p:nvPr>
            <p:ph idx="7" type="subTitle"/>
          </p:nvPr>
        </p:nvSpPr>
        <p:spPr>
          <a:xfrm>
            <a:off x="63758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09" name="Google Shape;2709;p196"/>
          <p:cNvSpPr txBox="1"/>
          <p:nvPr>
            <p:ph idx="8" type="body"/>
          </p:nvPr>
        </p:nvSpPr>
        <p:spPr>
          <a:xfrm>
            <a:off x="63758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710" name="Google Shape;2710;p19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- Alt 1">
  <p:cSld name="CUSTOM_8_1_1_1_1_1_1_1_1_1_1_1_1_1_1_1_1_1_1_1_1_1_1_1_1_1_1_1_1_1_1_1_1_1">
    <p:spTree>
      <p:nvGrpSpPr>
        <p:cNvPr id="271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2" name="Google Shape;2712;p197"/>
          <p:cNvSpPr/>
          <p:nvPr/>
        </p:nvSpPr>
        <p:spPr>
          <a:xfrm>
            <a:off x="7529650" y="250"/>
            <a:ext cx="1614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13" name="Google Shape;2713;p19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14" name="Google Shape;2714;p19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15" name="Google Shape;2715;p197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16" name="Google Shape;2716;p197"/>
          <p:cNvSpPr txBox="1"/>
          <p:nvPr>
            <p:ph idx="1" type="body"/>
          </p:nvPr>
        </p:nvSpPr>
        <p:spPr>
          <a:xfrm>
            <a:off x="230075" y="990150"/>
            <a:ext cx="3612900" cy="35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717" name="Google Shape;2717;p197"/>
          <p:cNvSpPr txBox="1"/>
          <p:nvPr>
            <p:ph idx="4" type="subTitle"/>
          </p:nvPr>
        </p:nvSpPr>
        <p:spPr>
          <a:xfrm>
            <a:off x="228600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18" name="Google Shape;2718;p197"/>
          <p:cNvSpPr txBox="1"/>
          <p:nvPr>
            <p:ph idx="5" type="subTitle"/>
          </p:nvPr>
        </p:nvSpPr>
        <p:spPr>
          <a:xfrm>
            <a:off x="230075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19" name="Google Shape;2719;p197"/>
          <p:cNvSpPr txBox="1"/>
          <p:nvPr>
            <p:ph idx="6" type="subTitle"/>
          </p:nvPr>
        </p:nvSpPr>
        <p:spPr>
          <a:xfrm>
            <a:off x="1983338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20" name="Google Shape;2720;p197"/>
          <p:cNvSpPr txBox="1"/>
          <p:nvPr>
            <p:ph idx="7" type="subTitle"/>
          </p:nvPr>
        </p:nvSpPr>
        <p:spPr>
          <a:xfrm>
            <a:off x="1984813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21" name="Google Shape;2721;p197"/>
          <p:cNvSpPr txBox="1"/>
          <p:nvPr>
            <p:ph idx="8" type="subTitle"/>
          </p:nvPr>
        </p:nvSpPr>
        <p:spPr>
          <a:xfrm>
            <a:off x="3739563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22" name="Google Shape;2722;p197"/>
          <p:cNvSpPr txBox="1"/>
          <p:nvPr>
            <p:ph idx="9" type="subTitle"/>
          </p:nvPr>
        </p:nvSpPr>
        <p:spPr>
          <a:xfrm>
            <a:off x="3741038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23" name="Google Shape;2723;p197"/>
          <p:cNvSpPr txBox="1"/>
          <p:nvPr>
            <p:ph idx="13" type="subTitle"/>
          </p:nvPr>
        </p:nvSpPr>
        <p:spPr>
          <a:xfrm>
            <a:off x="228600" y="3211175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724" name="Google Shape;2724;p197"/>
          <p:cNvSpPr txBox="1"/>
          <p:nvPr>
            <p:ph idx="14" type="subTitle"/>
          </p:nvPr>
        </p:nvSpPr>
        <p:spPr>
          <a:xfrm>
            <a:off x="228600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25" name="Google Shape;2725;p197"/>
          <p:cNvSpPr txBox="1"/>
          <p:nvPr>
            <p:ph idx="15" type="subTitle"/>
          </p:nvPr>
        </p:nvSpPr>
        <p:spPr>
          <a:xfrm>
            <a:off x="230075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26" name="Google Shape;2726;p197"/>
          <p:cNvSpPr txBox="1"/>
          <p:nvPr>
            <p:ph idx="16" type="subTitle"/>
          </p:nvPr>
        </p:nvSpPr>
        <p:spPr>
          <a:xfrm>
            <a:off x="1983338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27" name="Google Shape;2727;p197"/>
          <p:cNvSpPr txBox="1"/>
          <p:nvPr>
            <p:ph idx="17" type="subTitle"/>
          </p:nvPr>
        </p:nvSpPr>
        <p:spPr>
          <a:xfrm>
            <a:off x="1984813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28" name="Google Shape;2728;p197"/>
          <p:cNvSpPr txBox="1"/>
          <p:nvPr>
            <p:ph idx="18" type="subTitle"/>
          </p:nvPr>
        </p:nvSpPr>
        <p:spPr>
          <a:xfrm>
            <a:off x="3739563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29" name="Google Shape;2729;p197"/>
          <p:cNvSpPr txBox="1"/>
          <p:nvPr>
            <p:ph idx="19" type="subTitle"/>
          </p:nvPr>
        </p:nvSpPr>
        <p:spPr>
          <a:xfrm>
            <a:off x="3741038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30" name="Google Shape;2730;p197"/>
          <p:cNvSpPr txBox="1"/>
          <p:nvPr>
            <p:ph idx="20" type="subTitle"/>
          </p:nvPr>
        </p:nvSpPr>
        <p:spPr>
          <a:xfrm>
            <a:off x="228600" y="1718663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2731" name="Google Shape;2731;p19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- Alt 1">
  <p:cSld name="CUSTOM_8_1_1_1_1_1_1_1_1_1_1_1_1_1_1_1_1_1_1_1_1_1_1_1_1_1_1_1_1_1_1_1_1_1_1_1">
    <p:spTree>
      <p:nvGrpSpPr>
        <p:cNvPr id="2732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p19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34" name="Google Shape;2734;p19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35" name="Google Shape;2735;p198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36" name="Google Shape;2736;p198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37" name="Google Shape;2737;p198"/>
          <p:cNvSpPr txBox="1"/>
          <p:nvPr>
            <p:ph idx="4" type="subTitle"/>
          </p:nvPr>
        </p:nvSpPr>
        <p:spPr>
          <a:xfrm>
            <a:off x="419070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38" name="Google Shape;2738;p198"/>
          <p:cNvSpPr txBox="1"/>
          <p:nvPr>
            <p:ph idx="5" type="subTitle"/>
          </p:nvPr>
        </p:nvSpPr>
        <p:spPr>
          <a:xfrm>
            <a:off x="419075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39" name="Google Shape;2739;p198"/>
          <p:cNvSpPr txBox="1"/>
          <p:nvPr>
            <p:ph idx="6" type="subTitle"/>
          </p:nvPr>
        </p:nvSpPr>
        <p:spPr>
          <a:xfrm>
            <a:off x="419076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0" name="Google Shape;2740;p198"/>
          <p:cNvSpPr txBox="1"/>
          <p:nvPr>
            <p:ph idx="7" type="subTitle"/>
          </p:nvPr>
        </p:nvSpPr>
        <p:spPr>
          <a:xfrm>
            <a:off x="26244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41" name="Google Shape;2741;p198"/>
          <p:cNvSpPr txBox="1"/>
          <p:nvPr>
            <p:ph idx="8" type="subTitle"/>
          </p:nvPr>
        </p:nvSpPr>
        <p:spPr>
          <a:xfrm>
            <a:off x="26244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2" name="Google Shape;2742;p198"/>
          <p:cNvSpPr txBox="1"/>
          <p:nvPr>
            <p:ph idx="9" type="subTitle"/>
          </p:nvPr>
        </p:nvSpPr>
        <p:spPr>
          <a:xfrm>
            <a:off x="26244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3" name="Google Shape;2743;p198"/>
          <p:cNvSpPr txBox="1"/>
          <p:nvPr>
            <p:ph idx="13" type="subTitle"/>
          </p:nvPr>
        </p:nvSpPr>
        <p:spPr>
          <a:xfrm>
            <a:off x="4815495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44" name="Google Shape;2744;p198"/>
          <p:cNvSpPr txBox="1"/>
          <p:nvPr>
            <p:ph idx="14" type="subTitle"/>
          </p:nvPr>
        </p:nvSpPr>
        <p:spPr>
          <a:xfrm>
            <a:off x="4815500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5" name="Google Shape;2745;p198"/>
          <p:cNvSpPr txBox="1"/>
          <p:nvPr>
            <p:ph idx="15" type="subTitle"/>
          </p:nvPr>
        </p:nvSpPr>
        <p:spPr>
          <a:xfrm>
            <a:off x="4815501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6" name="Google Shape;2746;p198"/>
          <p:cNvSpPr txBox="1"/>
          <p:nvPr>
            <p:ph idx="16" type="subTitle"/>
          </p:nvPr>
        </p:nvSpPr>
        <p:spPr>
          <a:xfrm>
            <a:off x="70066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47" name="Google Shape;2747;p198"/>
          <p:cNvSpPr txBox="1"/>
          <p:nvPr>
            <p:ph idx="17" type="subTitle"/>
          </p:nvPr>
        </p:nvSpPr>
        <p:spPr>
          <a:xfrm>
            <a:off x="70066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8" name="Google Shape;2748;p198"/>
          <p:cNvSpPr txBox="1"/>
          <p:nvPr>
            <p:ph idx="18" type="subTitle"/>
          </p:nvPr>
        </p:nvSpPr>
        <p:spPr>
          <a:xfrm>
            <a:off x="70066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49" name="Google Shape;2749;p19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2">
  <p:cSld name="CUSTOM_8_1_1_1_1_1_1_1_1_1_1_1_1_1_1_1_1_1_1_1_1_1_1_1_1_1_1_1_1_1_1_1_1_1_1_2">
    <p:spTree>
      <p:nvGrpSpPr>
        <p:cNvPr id="2750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1" name="Google Shape;2751;p199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52" name="Google Shape;2752;p199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53" name="Google Shape;2753;p19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54" name="Google Shape;2754;p19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55" name="Google Shape;2755;p199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56" name="Google Shape;2756;p199"/>
          <p:cNvSpPr txBox="1"/>
          <p:nvPr>
            <p:ph idx="1" type="subTitle"/>
          </p:nvPr>
        </p:nvSpPr>
        <p:spPr>
          <a:xfrm>
            <a:off x="3238050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57" name="Google Shape;2757;p199"/>
          <p:cNvSpPr txBox="1"/>
          <p:nvPr>
            <p:ph idx="4" type="subTitle"/>
          </p:nvPr>
        </p:nvSpPr>
        <p:spPr>
          <a:xfrm>
            <a:off x="4056600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58" name="Google Shape;2758;p199"/>
          <p:cNvSpPr txBox="1"/>
          <p:nvPr>
            <p:ph idx="5" type="subTitle"/>
          </p:nvPr>
        </p:nvSpPr>
        <p:spPr>
          <a:xfrm>
            <a:off x="3457950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59" name="Google Shape;2759;p199"/>
          <p:cNvSpPr txBox="1"/>
          <p:nvPr>
            <p:ph idx="6" type="subTitle"/>
          </p:nvPr>
        </p:nvSpPr>
        <p:spPr>
          <a:xfrm>
            <a:off x="803225" y="18179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60" name="Google Shape;2760;p199"/>
          <p:cNvSpPr txBox="1"/>
          <p:nvPr>
            <p:ph idx="7" type="subTitle"/>
          </p:nvPr>
        </p:nvSpPr>
        <p:spPr>
          <a:xfrm>
            <a:off x="1621775" y="27017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61" name="Google Shape;2761;p199"/>
          <p:cNvSpPr txBox="1"/>
          <p:nvPr>
            <p:ph idx="8" type="subTitle"/>
          </p:nvPr>
        </p:nvSpPr>
        <p:spPr>
          <a:xfrm>
            <a:off x="1023125" y="22466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62" name="Google Shape;2762;p199"/>
          <p:cNvSpPr txBox="1"/>
          <p:nvPr>
            <p:ph idx="9" type="subTitle"/>
          </p:nvPr>
        </p:nvSpPr>
        <p:spPr>
          <a:xfrm>
            <a:off x="5672875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63" name="Google Shape;2763;p199"/>
          <p:cNvSpPr txBox="1"/>
          <p:nvPr>
            <p:ph idx="13" type="subTitle"/>
          </p:nvPr>
        </p:nvSpPr>
        <p:spPr>
          <a:xfrm>
            <a:off x="6491425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64" name="Google Shape;2764;p199"/>
          <p:cNvSpPr txBox="1"/>
          <p:nvPr>
            <p:ph idx="14" type="subTitle"/>
          </p:nvPr>
        </p:nvSpPr>
        <p:spPr>
          <a:xfrm>
            <a:off x="5892775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2765" name="Google Shape;2765;p19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2">
  <p:cSld name="CUSTOM_8_1_1_1_1_1_1_1_1_1_1_1_1_1_1_1_1_1_1_1_1_1_1_1_1_1_1_1_1_1_1_1_1_1_1_1_1_1">
    <p:spTree>
      <p:nvGrpSpPr>
        <p:cNvPr id="2766" name="Shape 2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" name="Google Shape;2767;p200"/>
          <p:cNvSpPr/>
          <p:nvPr/>
        </p:nvSpPr>
        <p:spPr>
          <a:xfrm rot="5400000">
            <a:off x="5473500" y="0"/>
            <a:ext cx="3670500" cy="3670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68" name="Google Shape;2768;p20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69" name="Google Shape;2769;p20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70" name="Google Shape;2770;p200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71" name="Google Shape;2771;p200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72" name="Google Shape;2772;p200"/>
          <p:cNvSpPr txBox="1"/>
          <p:nvPr>
            <p:ph idx="4" type="title"/>
          </p:nvPr>
        </p:nvSpPr>
        <p:spPr>
          <a:xfrm>
            <a:off x="91525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73" name="Google Shape;2773;p200"/>
          <p:cNvSpPr txBox="1"/>
          <p:nvPr>
            <p:ph idx="5" type="title"/>
          </p:nvPr>
        </p:nvSpPr>
        <p:spPr>
          <a:xfrm>
            <a:off x="2849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74" name="Google Shape;2774;p200"/>
          <p:cNvSpPr txBox="1"/>
          <p:nvPr>
            <p:ph idx="6" type="title"/>
          </p:nvPr>
        </p:nvSpPr>
        <p:spPr>
          <a:xfrm>
            <a:off x="429895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75" name="Google Shape;2775;p200"/>
          <p:cNvSpPr txBox="1"/>
          <p:nvPr>
            <p:ph idx="7" type="title"/>
          </p:nvPr>
        </p:nvSpPr>
        <p:spPr>
          <a:xfrm>
            <a:off x="7298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76" name="Google Shape;2776;p200"/>
          <p:cNvSpPr txBox="1"/>
          <p:nvPr>
            <p:ph idx="8" type="subTitle"/>
          </p:nvPr>
        </p:nvSpPr>
        <p:spPr>
          <a:xfrm>
            <a:off x="442900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777" name="Google Shape;2777;p200"/>
          <p:cNvSpPr txBox="1"/>
          <p:nvPr>
            <p:ph idx="9" type="subTitle"/>
          </p:nvPr>
        </p:nvSpPr>
        <p:spPr>
          <a:xfrm>
            <a:off x="442900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78" name="Google Shape;2778;p200"/>
          <p:cNvSpPr txBox="1"/>
          <p:nvPr>
            <p:ph idx="13" type="body"/>
          </p:nvPr>
        </p:nvSpPr>
        <p:spPr>
          <a:xfrm>
            <a:off x="442898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779" name="Google Shape;2779;p200"/>
          <p:cNvSpPr txBox="1"/>
          <p:nvPr>
            <p:ph idx="14" type="subTitle"/>
          </p:nvPr>
        </p:nvSpPr>
        <p:spPr>
          <a:xfrm>
            <a:off x="3201413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780" name="Google Shape;2780;p200"/>
          <p:cNvSpPr txBox="1"/>
          <p:nvPr>
            <p:ph idx="15" type="subTitle"/>
          </p:nvPr>
        </p:nvSpPr>
        <p:spPr>
          <a:xfrm>
            <a:off x="3201413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81" name="Google Shape;2781;p200"/>
          <p:cNvSpPr txBox="1"/>
          <p:nvPr>
            <p:ph idx="16" type="body"/>
          </p:nvPr>
        </p:nvSpPr>
        <p:spPr>
          <a:xfrm>
            <a:off x="3201411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782" name="Google Shape;2782;p200"/>
          <p:cNvSpPr txBox="1"/>
          <p:nvPr>
            <p:ph idx="17" type="subTitle"/>
          </p:nvPr>
        </p:nvSpPr>
        <p:spPr>
          <a:xfrm>
            <a:off x="4652727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783" name="Google Shape;2783;p200"/>
          <p:cNvSpPr txBox="1"/>
          <p:nvPr>
            <p:ph idx="18" type="subTitle"/>
          </p:nvPr>
        </p:nvSpPr>
        <p:spPr>
          <a:xfrm>
            <a:off x="4652727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84" name="Google Shape;2784;p200"/>
          <p:cNvSpPr txBox="1"/>
          <p:nvPr>
            <p:ph idx="19" type="body"/>
          </p:nvPr>
        </p:nvSpPr>
        <p:spPr>
          <a:xfrm>
            <a:off x="4652725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785" name="Google Shape;2785;p200"/>
          <p:cNvSpPr txBox="1"/>
          <p:nvPr>
            <p:ph idx="20" type="subTitle"/>
          </p:nvPr>
        </p:nvSpPr>
        <p:spPr>
          <a:xfrm>
            <a:off x="7646687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2786" name="Google Shape;2786;p200"/>
          <p:cNvSpPr txBox="1"/>
          <p:nvPr>
            <p:ph idx="21" type="subTitle"/>
          </p:nvPr>
        </p:nvSpPr>
        <p:spPr>
          <a:xfrm>
            <a:off x="7646687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87" name="Google Shape;2787;p200"/>
          <p:cNvSpPr txBox="1"/>
          <p:nvPr>
            <p:ph idx="22" type="body"/>
          </p:nvPr>
        </p:nvSpPr>
        <p:spPr>
          <a:xfrm>
            <a:off x="7646686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2788" name="Google Shape;2788;p20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1pPr>
            <a:lvl2pPr lvl="1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2pPr>
            <a:lvl3pPr lvl="2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3pPr>
            <a:lvl4pPr lvl="3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4pPr>
            <a:lvl5pPr lvl="4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5pPr>
            <a:lvl6pPr lvl="5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6pPr>
            <a:lvl7pPr lvl="6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7pPr>
            <a:lvl8pPr lvl="7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8pPr>
            <a:lvl9pPr lvl="8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Alt 2">
  <p:cSld name="CUSTOM_8_1_1_1_1_1_1_1_1_1_1_1_1_1_1_1_1_1_1_1_1_1_1_1_1_1_1_1_1_1_1_2_1">
    <p:spTree>
      <p:nvGrpSpPr>
        <p:cNvPr id="2789" name="Shape 2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0" name="Google Shape;2790;p201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91" name="Google Shape;2791;p201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92" name="Google Shape;2792;p20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93" name="Google Shape;2793;p20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794" name="Google Shape;2794;p201"/>
          <p:cNvSpPr/>
          <p:nvPr/>
        </p:nvSpPr>
        <p:spPr>
          <a:xfrm>
            <a:off x="228650" y="457200"/>
            <a:ext cx="8686800" cy="4226400"/>
          </a:xfrm>
          <a:prstGeom prst="roundRect">
            <a:avLst>
              <a:gd fmla="val 682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rPr>
              <a:t>v</a:t>
            </a:r>
            <a:endParaRPr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795" name="Google Shape;2795;p201"/>
          <p:cNvSpPr txBox="1"/>
          <p:nvPr>
            <p:ph idx="3" type="title"/>
          </p:nvPr>
        </p:nvSpPr>
        <p:spPr>
          <a:xfrm>
            <a:off x="1254050" y="1703407"/>
            <a:ext cx="6636000" cy="127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8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796" name="Google Shape;2796;p201"/>
          <p:cNvSpPr txBox="1"/>
          <p:nvPr>
            <p:ph idx="1" type="subTitle"/>
          </p:nvPr>
        </p:nvSpPr>
        <p:spPr>
          <a:xfrm>
            <a:off x="1643100" y="2881050"/>
            <a:ext cx="5857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797" name="Google Shape;2797;p20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798" name="Shape 2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9" name="Google Shape;2799;p20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800" name="Google Shape;2800;p20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801" name="Google Shape;2801;p20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802" name="Shape 2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3" name="Google Shape;2803;p20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04" name="Google Shape;2804;p20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1">
  <p:cSld name="BLANK_1_1_1_1_1_1_1_1_1_1_1_3">
    <p:bg>
      <p:bgPr>
        <a:solidFill>
          <a:schemeClr val="lt2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1041050" y="334925"/>
            <a:ext cx="75819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2" type="subTitle"/>
          </p:nvPr>
        </p:nvSpPr>
        <p:spPr>
          <a:xfrm>
            <a:off x="10407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27" name="Google Shape;27;p3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28" name="Google Shape;28;p3"/>
          <p:cNvSpPr txBox="1"/>
          <p:nvPr>
            <p:ph idx="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 flipH="1">
            <a:off x="1040775" y="1307575"/>
            <a:ext cx="7581900" cy="745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30" name="Google Shape;30;p3"/>
          <p:cNvSpPr txBox="1"/>
          <p:nvPr>
            <p:ph idx="5" type="title"/>
          </p:nvPr>
        </p:nvSpPr>
        <p:spPr>
          <a:xfrm flipH="1">
            <a:off x="1040775" y="2053325"/>
            <a:ext cx="7581900" cy="747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31" name="Google Shape;31;p3"/>
          <p:cNvSpPr txBox="1"/>
          <p:nvPr>
            <p:ph idx="6" type="title"/>
          </p:nvPr>
        </p:nvSpPr>
        <p:spPr>
          <a:xfrm flipH="1">
            <a:off x="1040775" y="2800750"/>
            <a:ext cx="7581900" cy="7419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32" name="Google Shape;32;p3"/>
          <p:cNvSpPr txBox="1"/>
          <p:nvPr>
            <p:ph idx="7" type="title"/>
          </p:nvPr>
        </p:nvSpPr>
        <p:spPr>
          <a:xfrm flipH="1">
            <a:off x="1040775" y="3542475"/>
            <a:ext cx="7581900" cy="75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33" name="Google Shape;33;p3"/>
          <p:cNvSpPr txBox="1"/>
          <p:nvPr>
            <p:ph idx="8" type="title"/>
          </p:nvPr>
        </p:nvSpPr>
        <p:spPr>
          <a:xfrm flipH="1">
            <a:off x="1040775" y="4297600"/>
            <a:ext cx="7581900" cy="745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34" name="Google Shape;34;p3"/>
          <p:cNvSpPr txBox="1"/>
          <p:nvPr>
            <p:ph idx="9" type="title"/>
          </p:nvPr>
        </p:nvSpPr>
        <p:spPr>
          <a:xfrm flipH="1">
            <a:off x="1040775" y="666250"/>
            <a:ext cx="75819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pcoming Milestones">
  <p:cSld name="CUSTOM_7">
    <p:bg>
      <p:bgPr>
        <a:solidFill>
          <a:schemeClr val="lt2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1"/>
          <p:cNvSpPr txBox="1"/>
          <p:nvPr>
            <p:ph idx="1" type="body"/>
          </p:nvPr>
        </p:nvSpPr>
        <p:spPr>
          <a:xfrm>
            <a:off x="523425" y="3593825"/>
            <a:ext cx="1784400" cy="1241700"/>
          </a:xfrm>
          <a:prstGeom prst="rect">
            <a:avLst/>
          </a:prstGeom>
        </p:spPr>
        <p:txBody>
          <a:bodyPr anchorCtr="0" anchor="t" bIns="91425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55" name="Google Shape;455;p21"/>
          <p:cNvSpPr txBox="1"/>
          <p:nvPr>
            <p:ph type="title"/>
          </p:nvPr>
        </p:nvSpPr>
        <p:spPr>
          <a:xfrm>
            <a:off x="521250" y="3244950"/>
            <a:ext cx="1786500" cy="3489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56" name="Google Shape;456;p21"/>
          <p:cNvSpPr txBox="1"/>
          <p:nvPr>
            <p:ph idx="2" type="body"/>
          </p:nvPr>
        </p:nvSpPr>
        <p:spPr>
          <a:xfrm>
            <a:off x="2679589" y="3593825"/>
            <a:ext cx="1979100" cy="1241700"/>
          </a:xfrm>
          <a:prstGeom prst="rect">
            <a:avLst/>
          </a:prstGeom>
        </p:spPr>
        <p:txBody>
          <a:bodyPr anchorCtr="0" anchor="t" bIns="91425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57" name="Google Shape;457;p21"/>
          <p:cNvSpPr txBox="1"/>
          <p:nvPr>
            <p:ph idx="3" type="title"/>
          </p:nvPr>
        </p:nvSpPr>
        <p:spPr>
          <a:xfrm>
            <a:off x="2677176" y="3244950"/>
            <a:ext cx="1981500" cy="3489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58" name="Google Shape;458;p21"/>
          <p:cNvSpPr txBox="1"/>
          <p:nvPr>
            <p:ph idx="4" type="body"/>
          </p:nvPr>
        </p:nvSpPr>
        <p:spPr>
          <a:xfrm>
            <a:off x="4834747" y="3593825"/>
            <a:ext cx="1782300" cy="1241700"/>
          </a:xfrm>
          <a:prstGeom prst="rect">
            <a:avLst/>
          </a:prstGeom>
        </p:spPr>
        <p:txBody>
          <a:bodyPr anchorCtr="0" anchor="t" bIns="91425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59" name="Google Shape;459;p21"/>
          <p:cNvSpPr txBox="1"/>
          <p:nvPr>
            <p:ph idx="5" type="title"/>
          </p:nvPr>
        </p:nvSpPr>
        <p:spPr>
          <a:xfrm>
            <a:off x="4832575" y="3244950"/>
            <a:ext cx="1784400" cy="3489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60" name="Google Shape;460;p21"/>
          <p:cNvSpPr txBox="1"/>
          <p:nvPr>
            <p:ph idx="6" type="body"/>
          </p:nvPr>
        </p:nvSpPr>
        <p:spPr>
          <a:xfrm>
            <a:off x="6991393" y="3593825"/>
            <a:ext cx="1778700" cy="1241700"/>
          </a:xfrm>
          <a:prstGeom prst="rect">
            <a:avLst/>
          </a:prstGeom>
        </p:spPr>
        <p:txBody>
          <a:bodyPr anchorCtr="0" anchor="t" bIns="91425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61" name="Google Shape;461;p21"/>
          <p:cNvSpPr txBox="1"/>
          <p:nvPr>
            <p:ph idx="7" type="title"/>
          </p:nvPr>
        </p:nvSpPr>
        <p:spPr>
          <a:xfrm>
            <a:off x="6989225" y="3244950"/>
            <a:ext cx="1780800" cy="3489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462" name="Google Shape;462;p21"/>
          <p:cNvSpPr txBox="1"/>
          <p:nvPr>
            <p:ph idx="8" type="title"/>
          </p:nvPr>
        </p:nvSpPr>
        <p:spPr>
          <a:xfrm>
            <a:off x="1237363" y="1756250"/>
            <a:ext cx="716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63" name="Google Shape;463;p21"/>
          <p:cNvSpPr txBox="1"/>
          <p:nvPr>
            <p:ph idx="9" type="title"/>
          </p:nvPr>
        </p:nvSpPr>
        <p:spPr>
          <a:xfrm>
            <a:off x="1602388" y="1308338"/>
            <a:ext cx="2149800" cy="447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4" name="Google Shape;464;p21"/>
          <p:cNvSpPr txBox="1"/>
          <p:nvPr>
            <p:ph idx="13" type="title"/>
          </p:nvPr>
        </p:nvSpPr>
        <p:spPr>
          <a:xfrm>
            <a:off x="5914438" y="1308338"/>
            <a:ext cx="2149800" cy="447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5" name="Google Shape;465;p21"/>
          <p:cNvSpPr txBox="1"/>
          <p:nvPr>
            <p:ph idx="14" type="title"/>
          </p:nvPr>
        </p:nvSpPr>
        <p:spPr>
          <a:xfrm>
            <a:off x="520175" y="1756250"/>
            <a:ext cx="716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66" name="Google Shape;466;p21"/>
          <p:cNvSpPr txBox="1"/>
          <p:nvPr>
            <p:ph idx="15" type="title"/>
          </p:nvPr>
        </p:nvSpPr>
        <p:spPr>
          <a:xfrm>
            <a:off x="1953575" y="1756250"/>
            <a:ext cx="7236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67" name="Google Shape;467;p21"/>
          <p:cNvSpPr txBox="1"/>
          <p:nvPr>
            <p:ph idx="16" type="title"/>
          </p:nvPr>
        </p:nvSpPr>
        <p:spPr>
          <a:xfrm>
            <a:off x="2677225" y="1756250"/>
            <a:ext cx="7095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68" name="Google Shape;468;p21"/>
          <p:cNvSpPr txBox="1"/>
          <p:nvPr>
            <p:ph idx="17" type="title"/>
          </p:nvPr>
        </p:nvSpPr>
        <p:spPr>
          <a:xfrm>
            <a:off x="3386675" y="1756250"/>
            <a:ext cx="716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69" name="Google Shape;469;p21"/>
          <p:cNvSpPr txBox="1"/>
          <p:nvPr>
            <p:ph idx="18" type="title"/>
          </p:nvPr>
        </p:nvSpPr>
        <p:spPr>
          <a:xfrm>
            <a:off x="4833800" y="1756250"/>
            <a:ext cx="716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70" name="Google Shape;470;p21"/>
          <p:cNvSpPr txBox="1"/>
          <p:nvPr>
            <p:ph idx="19" type="title"/>
          </p:nvPr>
        </p:nvSpPr>
        <p:spPr>
          <a:xfrm>
            <a:off x="5549925" y="1756250"/>
            <a:ext cx="716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71" name="Google Shape;471;p21"/>
          <p:cNvSpPr txBox="1"/>
          <p:nvPr>
            <p:ph idx="20" type="title"/>
          </p:nvPr>
        </p:nvSpPr>
        <p:spPr>
          <a:xfrm>
            <a:off x="6265650" y="1756250"/>
            <a:ext cx="7236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72" name="Google Shape;472;p21"/>
          <p:cNvSpPr txBox="1"/>
          <p:nvPr>
            <p:ph idx="21" type="title"/>
          </p:nvPr>
        </p:nvSpPr>
        <p:spPr>
          <a:xfrm>
            <a:off x="6989250" y="1756250"/>
            <a:ext cx="710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73" name="Google Shape;473;p21"/>
          <p:cNvSpPr txBox="1"/>
          <p:nvPr>
            <p:ph idx="22" type="title"/>
          </p:nvPr>
        </p:nvSpPr>
        <p:spPr>
          <a:xfrm>
            <a:off x="7699825" y="1756250"/>
            <a:ext cx="7167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74" name="Google Shape;474;p21"/>
          <p:cNvSpPr txBox="1"/>
          <p:nvPr>
            <p:ph idx="23" type="title"/>
          </p:nvPr>
        </p:nvSpPr>
        <p:spPr>
          <a:xfrm>
            <a:off x="8416525" y="1756250"/>
            <a:ext cx="7284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75" name="Google Shape;475;p21"/>
          <p:cNvSpPr txBox="1"/>
          <p:nvPr>
            <p:ph idx="2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476" name="Google Shape;476;p21"/>
          <p:cNvSpPr txBox="1"/>
          <p:nvPr>
            <p:ph idx="25" type="title"/>
          </p:nvPr>
        </p:nvSpPr>
        <p:spPr>
          <a:xfrm flipH="1">
            <a:off x="524150" y="658975"/>
            <a:ext cx="8098500" cy="648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477" name="Google Shape;477;p21"/>
          <p:cNvSpPr txBox="1"/>
          <p:nvPr>
            <p:ph idx="26" type="subTitle"/>
          </p:nvPr>
        </p:nvSpPr>
        <p:spPr>
          <a:xfrm>
            <a:off x="523850" y="334925"/>
            <a:ext cx="8099100" cy="3240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478" name="Google Shape;478;p21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9" name="Google Shape;479;p21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0" name="Google Shape;480;p21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1" name="Google Shape;481;p21"/>
          <p:cNvCxnSpPr/>
          <p:nvPr/>
        </p:nvCxnSpPr>
        <p:spPr>
          <a:xfrm>
            <a:off x="521250" y="13075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2" name="Google Shape;482;p21"/>
          <p:cNvSpPr txBox="1"/>
          <p:nvPr>
            <p:ph idx="27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483" name="Google Shape;483;p21"/>
          <p:cNvSpPr txBox="1"/>
          <p:nvPr>
            <p:ph idx="28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484" name="Google Shape;484;p21"/>
          <p:cNvSpPr txBox="1"/>
          <p:nvPr>
            <p:ph idx="29" type="title"/>
          </p:nvPr>
        </p:nvSpPr>
        <p:spPr>
          <a:xfrm>
            <a:off x="3760713" y="1308338"/>
            <a:ext cx="2149800" cy="447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5" name="Google Shape;485;p21"/>
          <p:cNvSpPr txBox="1"/>
          <p:nvPr>
            <p:ph idx="30" type="title"/>
          </p:nvPr>
        </p:nvSpPr>
        <p:spPr>
          <a:xfrm>
            <a:off x="4103475" y="1756250"/>
            <a:ext cx="731100" cy="2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86" name="Google Shape;486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2805" name="Shape 2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" name="Google Shape;2806;p20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7" name="Google Shape;2807;p20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08" name="Google Shape;2808;p20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2809" name="Shape 2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0" name="Google Shape;2810;p20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1" name="Google Shape;2811;p20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12" name="Google Shape;2812;p20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13" name="Google Shape;2813;p20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814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p2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6" name="Google Shape;2816;p20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2817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p20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819" name="Google Shape;2819;p20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20" name="Google Shape;2820;p20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282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p20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23" name="Google Shape;2823;p20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2824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20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826" name="Google Shape;2826;p20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827" name="Google Shape;2827;p20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28" name="Google Shape;2828;p20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829" name="Shape 2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Google Shape;2830;p2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  <p:sp>
        <p:nvSpPr>
          <p:cNvPr id="2831" name="Google Shape;2831;p2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2832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3" name="Google Shape;2833;p2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34" name="Google Shape;2834;p2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35" name="Google Shape;2835;p2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836" name="Shape 2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" name="Google Shape;2837;p2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2838" name="Shape 2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9" name="Google Shape;2839;p213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0" name="Google Shape;2840;p213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1" name="Google Shape;2841;p213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2" name="Google Shape;2842;p213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3" name="Google Shape;2843;p213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4" name="Google Shape;2844;p213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5" name="Google Shape;2845;p213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6" name="Google Shape;2846;p2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pcoming Milestones - ALT 2">
  <p:cSld name="CUSTOM_7_1">
    <p:bg>
      <p:bgPr>
        <a:solidFill>
          <a:schemeClr val="lt2"/>
        </a:solidFill>
      </p:bgPr>
    </p:bg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2"/>
          <p:cNvSpPr txBox="1"/>
          <p:nvPr>
            <p:ph type="title"/>
          </p:nvPr>
        </p:nvSpPr>
        <p:spPr>
          <a:xfrm>
            <a:off x="7718738" y="1307600"/>
            <a:ext cx="714600" cy="43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89" name="Google Shape;489;p22"/>
          <p:cNvSpPr txBox="1"/>
          <p:nvPr>
            <p:ph idx="2" type="title"/>
          </p:nvPr>
        </p:nvSpPr>
        <p:spPr>
          <a:xfrm>
            <a:off x="8433150" y="1307600"/>
            <a:ext cx="714600" cy="43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90" name="Google Shape;490;p22"/>
          <p:cNvSpPr txBox="1"/>
          <p:nvPr>
            <p:ph idx="3" type="title"/>
          </p:nvPr>
        </p:nvSpPr>
        <p:spPr>
          <a:xfrm>
            <a:off x="4860825" y="1307600"/>
            <a:ext cx="714600" cy="43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91" name="Google Shape;491;p22"/>
          <p:cNvSpPr txBox="1"/>
          <p:nvPr>
            <p:ph idx="4" type="title"/>
          </p:nvPr>
        </p:nvSpPr>
        <p:spPr>
          <a:xfrm>
            <a:off x="5575238" y="1307600"/>
            <a:ext cx="714600" cy="43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92" name="Google Shape;492;p22"/>
          <p:cNvSpPr txBox="1"/>
          <p:nvPr>
            <p:ph idx="5" type="title"/>
          </p:nvPr>
        </p:nvSpPr>
        <p:spPr>
          <a:xfrm>
            <a:off x="6289688" y="1307600"/>
            <a:ext cx="714600" cy="43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93" name="Google Shape;493;p22"/>
          <p:cNvSpPr txBox="1"/>
          <p:nvPr>
            <p:ph idx="6" type="title"/>
          </p:nvPr>
        </p:nvSpPr>
        <p:spPr>
          <a:xfrm>
            <a:off x="7004100" y="1307600"/>
            <a:ext cx="714600" cy="43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494" name="Google Shape;494;p22"/>
          <p:cNvSpPr txBox="1"/>
          <p:nvPr>
            <p:ph idx="7" type="title"/>
          </p:nvPr>
        </p:nvSpPr>
        <p:spPr>
          <a:xfrm>
            <a:off x="2709475" y="1307850"/>
            <a:ext cx="806700" cy="4377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95" name="Google Shape;495;p22"/>
          <p:cNvSpPr txBox="1"/>
          <p:nvPr>
            <p:ph idx="8" type="title"/>
          </p:nvPr>
        </p:nvSpPr>
        <p:spPr>
          <a:xfrm>
            <a:off x="3516175" y="1307575"/>
            <a:ext cx="1344600" cy="4380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96" name="Google Shape;496;p22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497" name="Google Shape;497;p22"/>
          <p:cNvSpPr txBox="1"/>
          <p:nvPr>
            <p:ph idx="9" type="title"/>
          </p:nvPr>
        </p:nvSpPr>
        <p:spPr>
          <a:xfrm flipH="1">
            <a:off x="524150" y="658975"/>
            <a:ext cx="8098500" cy="648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8" name="Google Shape;498;p22"/>
          <p:cNvSpPr txBox="1"/>
          <p:nvPr>
            <p:ph idx="13" type="subTitle"/>
          </p:nvPr>
        </p:nvSpPr>
        <p:spPr>
          <a:xfrm>
            <a:off x="523850" y="334925"/>
            <a:ext cx="8099100" cy="3240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499" name="Google Shape;499;p22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0" name="Google Shape;500;p22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1" name="Google Shape;501;p22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2" name="Google Shape;502;p22"/>
          <p:cNvSpPr txBox="1"/>
          <p:nvPr>
            <p:ph idx="14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03" name="Google Shape;503;p22"/>
          <p:cNvSpPr txBox="1"/>
          <p:nvPr>
            <p:ph idx="15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04" name="Google Shape;504;p22"/>
          <p:cNvSpPr/>
          <p:nvPr/>
        </p:nvSpPr>
        <p:spPr>
          <a:xfrm rot="-5400000">
            <a:off x="1615375" y="2839725"/>
            <a:ext cx="2994900" cy="806700"/>
          </a:xfrm>
          <a:prstGeom prst="roundRect">
            <a:avLst>
              <a:gd fmla="val 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505" name="Google Shape;505;p22"/>
          <p:cNvSpPr/>
          <p:nvPr>
            <p:ph idx="16" type="pic"/>
          </p:nvPr>
        </p:nvSpPr>
        <p:spPr>
          <a:xfrm>
            <a:off x="2874250" y="1809100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6" name="Google Shape;506;p22"/>
          <p:cNvSpPr txBox="1"/>
          <p:nvPr>
            <p:ph idx="17" type="title"/>
          </p:nvPr>
        </p:nvSpPr>
        <p:spPr>
          <a:xfrm>
            <a:off x="521250" y="1745775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07" name="Google Shape;507;p22"/>
          <p:cNvSpPr txBox="1"/>
          <p:nvPr>
            <p:ph idx="18" type="title"/>
          </p:nvPr>
        </p:nvSpPr>
        <p:spPr>
          <a:xfrm>
            <a:off x="521250" y="2078575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8" name="Google Shape;508;p22"/>
          <p:cNvSpPr txBox="1"/>
          <p:nvPr>
            <p:ph idx="19" type="title"/>
          </p:nvPr>
        </p:nvSpPr>
        <p:spPr>
          <a:xfrm>
            <a:off x="521250" y="2411363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9" name="Google Shape;509;p22"/>
          <p:cNvSpPr txBox="1"/>
          <p:nvPr>
            <p:ph idx="20" type="title"/>
          </p:nvPr>
        </p:nvSpPr>
        <p:spPr>
          <a:xfrm>
            <a:off x="521250" y="2744163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10" name="Google Shape;510;p22"/>
          <p:cNvSpPr txBox="1"/>
          <p:nvPr>
            <p:ph idx="21" type="title"/>
          </p:nvPr>
        </p:nvSpPr>
        <p:spPr>
          <a:xfrm>
            <a:off x="521250" y="3078575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11" name="Google Shape;511;p22"/>
          <p:cNvSpPr txBox="1"/>
          <p:nvPr>
            <p:ph idx="22" type="title"/>
          </p:nvPr>
        </p:nvSpPr>
        <p:spPr>
          <a:xfrm>
            <a:off x="521250" y="3409725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12" name="Google Shape;512;p22"/>
          <p:cNvSpPr txBox="1"/>
          <p:nvPr>
            <p:ph idx="23" type="title"/>
          </p:nvPr>
        </p:nvSpPr>
        <p:spPr>
          <a:xfrm>
            <a:off x="521250" y="3742513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13" name="Google Shape;513;p22"/>
          <p:cNvSpPr txBox="1"/>
          <p:nvPr>
            <p:ph idx="24" type="title"/>
          </p:nvPr>
        </p:nvSpPr>
        <p:spPr>
          <a:xfrm>
            <a:off x="521250" y="4075313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14" name="Google Shape;514;p22"/>
          <p:cNvSpPr txBox="1"/>
          <p:nvPr>
            <p:ph idx="25" type="title"/>
          </p:nvPr>
        </p:nvSpPr>
        <p:spPr>
          <a:xfrm>
            <a:off x="521250" y="4408125"/>
            <a:ext cx="2188200" cy="332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15" name="Google Shape;515;p22"/>
          <p:cNvSpPr/>
          <p:nvPr>
            <p:ph idx="26" type="pic"/>
          </p:nvPr>
        </p:nvSpPr>
        <p:spPr>
          <a:xfrm>
            <a:off x="3146200" y="1809100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6" name="Google Shape;516;p22"/>
          <p:cNvSpPr/>
          <p:nvPr>
            <p:ph idx="27" type="pic"/>
          </p:nvPr>
        </p:nvSpPr>
        <p:spPr>
          <a:xfrm>
            <a:off x="2874250" y="2139875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7" name="Google Shape;517;p22"/>
          <p:cNvSpPr/>
          <p:nvPr>
            <p:ph idx="28" type="pic"/>
          </p:nvPr>
        </p:nvSpPr>
        <p:spPr>
          <a:xfrm>
            <a:off x="3146200" y="2139875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8" name="Google Shape;518;p22"/>
          <p:cNvSpPr/>
          <p:nvPr>
            <p:ph idx="29" type="pic"/>
          </p:nvPr>
        </p:nvSpPr>
        <p:spPr>
          <a:xfrm>
            <a:off x="2874250" y="2470650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9" name="Google Shape;519;p22"/>
          <p:cNvSpPr/>
          <p:nvPr>
            <p:ph idx="30" type="pic"/>
          </p:nvPr>
        </p:nvSpPr>
        <p:spPr>
          <a:xfrm>
            <a:off x="2874250" y="2785775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0" name="Google Shape;520;p22"/>
          <p:cNvSpPr/>
          <p:nvPr>
            <p:ph idx="31" type="pic"/>
          </p:nvPr>
        </p:nvSpPr>
        <p:spPr>
          <a:xfrm>
            <a:off x="2874250" y="3140725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1" name="Google Shape;521;p22"/>
          <p:cNvSpPr/>
          <p:nvPr>
            <p:ph idx="32" type="pic"/>
          </p:nvPr>
        </p:nvSpPr>
        <p:spPr>
          <a:xfrm>
            <a:off x="3146200" y="3140725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2" name="Google Shape;522;p22"/>
          <p:cNvSpPr/>
          <p:nvPr>
            <p:ph idx="33" type="pic"/>
          </p:nvPr>
        </p:nvSpPr>
        <p:spPr>
          <a:xfrm>
            <a:off x="2874250" y="3468663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3" name="Google Shape;523;p22"/>
          <p:cNvSpPr/>
          <p:nvPr>
            <p:ph idx="34" type="pic"/>
          </p:nvPr>
        </p:nvSpPr>
        <p:spPr>
          <a:xfrm>
            <a:off x="2874250" y="3806350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4" name="Google Shape;524;p22"/>
          <p:cNvSpPr/>
          <p:nvPr>
            <p:ph idx="35" type="pic"/>
          </p:nvPr>
        </p:nvSpPr>
        <p:spPr>
          <a:xfrm>
            <a:off x="3146200" y="3806350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5" name="Google Shape;525;p22"/>
          <p:cNvSpPr/>
          <p:nvPr>
            <p:ph idx="36" type="pic"/>
          </p:nvPr>
        </p:nvSpPr>
        <p:spPr>
          <a:xfrm>
            <a:off x="2874250" y="4134025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6" name="Google Shape;526;p22"/>
          <p:cNvSpPr/>
          <p:nvPr>
            <p:ph idx="37" type="pic"/>
          </p:nvPr>
        </p:nvSpPr>
        <p:spPr>
          <a:xfrm>
            <a:off x="2874250" y="4471963"/>
            <a:ext cx="205200" cy="20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27" name="Google Shape;527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2847" name="Shape 2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8" name="Google Shape;2848;p2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9" name="Google Shape;2849;p214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50" name="Google Shape;2850;p214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2851" name="Google Shape;2851;p2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2852" name="Shape 2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3" name="Google Shape;2853;p215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854" name="Google Shape;2854;p215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55" name="Google Shape;2855;p215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56" name="Google Shape;2856;p215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57" name="Google Shape;2857;p215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58" name="Google Shape;2858;p2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2859" name="Shape 2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216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61" name="Google Shape;2861;p216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62" name="Google Shape;2862;p216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863" name="Google Shape;2863;p216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64" name="Google Shape;2864;p216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65" name="Google Shape;2865;p216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66" name="Google Shape;2866;p216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67" name="Google Shape;2867;p2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2868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Google Shape;2869;p217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70" name="Google Shape;2870;p217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71" name="Google Shape;2871;p217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72" name="Google Shape;2872;p217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73" name="Google Shape;2873;p217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874" name="Google Shape;2874;p217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75" name="Google Shape;2875;p217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76" name="Google Shape;2876;p217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77" name="Google Shape;2877;p217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78" name="Google Shape;2878;p2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2879" name="Shape 2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0" name="Google Shape;2880;p2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1" name="Google Shape;2881;p218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  <p:sp>
        <p:nvSpPr>
          <p:cNvPr id="2882" name="Google Shape;2882;p2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p219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85" name="Google Shape;2885;p219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2886" name="Google Shape;2886;p219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2887" name="Google Shape;2887;p219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88" name="Google Shape;2888;p2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9" name="Google Shape;2889;p219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890" name="Google Shape;2890;p219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891" name="Google Shape;2891;p2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2892" name="Shape 2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3" name="Google Shape;2893;p220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94" name="Google Shape;2894;p220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895" name="Google Shape;2895;p220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896" name="Google Shape;2896;p220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97" name="Google Shape;2897;p220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898" name="Google Shape;2898;p220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99" name="Google Shape;2899;p2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0" name="Google Shape;2900;p220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901" name="Google Shape;2901;p220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902" name="Google Shape;2902;p220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903" name="Google Shape;2903;p2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p221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2906" name="Google Shape;2906;p2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2907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" name="Google Shape;2908;p222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09" name="Google Shape;2909;p222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0" name="Google Shape;2910;p222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1" name="Google Shape;2911;p222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2" name="Google Shape;2912;p222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3" name="Google Shape;2913;p222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4" name="Google Shape;2914;p222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5" name="Google Shape;2915;p222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6" name="Google Shape;2916;p222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7" name="Google Shape;2917;p222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2918" name="Google Shape;2918;p2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Alt 1">
  <p:cSld name="CUSTOM_7_1_1_1_1_1_1_1_1_1_1_1_1_1_1_1_1">
    <p:spTree>
      <p:nvGrpSpPr>
        <p:cNvPr id="2925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6" name="Google Shape;2926;p2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27" name="Google Shape;2927;p224"/>
          <p:cNvSpPr txBox="1"/>
          <p:nvPr>
            <p:ph idx="1" type="subTitle"/>
          </p:nvPr>
        </p:nvSpPr>
        <p:spPr>
          <a:xfrm>
            <a:off x="228225" y="1298200"/>
            <a:ext cx="2712000" cy="1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928" name="Google Shape;2928;p224"/>
          <p:cNvSpPr txBox="1"/>
          <p:nvPr>
            <p:ph type="title"/>
          </p:nvPr>
        </p:nvSpPr>
        <p:spPr>
          <a:xfrm>
            <a:off x="228225" y="4579187"/>
            <a:ext cx="7310400" cy="4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Figtree Light"/>
              <a:buNone/>
              <a:defRPr sz="800"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2929" name="Google Shape;2929;p224"/>
          <p:cNvSpPr txBox="1"/>
          <p:nvPr>
            <p:ph idx="2" type="subTitle"/>
          </p:nvPr>
        </p:nvSpPr>
        <p:spPr>
          <a:xfrm>
            <a:off x="228225" y="2260925"/>
            <a:ext cx="53403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30" name="Google Shape;2930;p224"/>
          <p:cNvSpPr txBox="1"/>
          <p:nvPr>
            <p:ph idx="3" type="title"/>
          </p:nvPr>
        </p:nvSpPr>
        <p:spPr>
          <a:xfrm>
            <a:off x="189618" y="1545733"/>
            <a:ext cx="8278500" cy="1444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31" name="Google Shape;2931;p2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3">
  <p:cSld name="BLANK_1_1_1_1_1_1_1_1_1_1_1_2_1">
    <p:bg>
      <p:bgPr>
        <a:solidFill>
          <a:schemeClr val="dk2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3"/>
          <p:cNvSpPr txBox="1"/>
          <p:nvPr>
            <p:ph type="title"/>
          </p:nvPr>
        </p:nvSpPr>
        <p:spPr>
          <a:xfrm>
            <a:off x="2952000" y="2343725"/>
            <a:ext cx="391800" cy="382800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30" name="Google Shape;530;p23"/>
          <p:cNvSpPr txBox="1"/>
          <p:nvPr>
            <p:ph idx="2" type="title"/>
          </p:nvPr>
        </p:nvSpPr>
        <p:spPr>
          <a:xfrm>
            <a:off x="1042650" y="2343725"/>
            <a:ext cx="391800" cy="382800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31" name="Google Shape;531;p23"/>
          <p:cNvSpPr txBox="1"/>
          <p:nvPr>
            <p:ph idx="3" type="title"/>
          </p:nvPr>
        </p:nvSpPr>
        <p:spPr>
          <a:xfrm>
            <a:off x="4867800" y="2343725"/>
            <a:ext cx="391800" cy="382800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32" name="Google Shape;532;p23"/>
          <p:cNvSpPr txBox="1"/>
          <p:nvPr>
            <p:ph idx="4" type="title"/>
          </p:nvPr>
        </p:nvSpPr>
        <p:spPr>
          <a:xfrm>
            <a:off x="6772025" y="2343725"/>
            <a:ext cx="391800" cy="382800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0" lIns="91425" spcFirstLastPara="1" rIns="9142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Inter SemiBold"/>
              <a:buNone/>
              <a:defRPr sz="12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33" name="Google Shape;533;p23"/>
          <p:cNvSpPr txBox="1"/>
          <p:nvPr>
            <p:ph idx="1" type="subTitle"/>
          </p:nvPr>
        </p:nvSpPr>
        <p:spPr>
          <a:xfrm>
            <a:off x="2951438" y="2726250"/>
            <a:ext cx="1910700" cy="642300"/>
          </a:xfrm>
          <a:prstGeom prst="rect">
            <a:avLst/>
          </a:prstGeom>
        </p:spPr>
        <p:txBody>
          <a:bodyPr anchorCtr="0" anchor="t" bIns="0" lIns="274300" spcFirstLastPara="1" rIns="182875" wrap="square" tIns="182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534" name="Google Shape;534;p23"/>
          <p:cNvSpPr txBox="1"/>
          <p:nvPr>
            <p:ph idx="5" type="body"/>
          </p:nvPr>
        </p:nvSpPr>
        <p:spPr>
          <a:xfrm>
            <a:off x="2953650" y="3368600"/>
            <a:ext cx="1910700" cy="12909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5" name="Google Shape;535;p23"/>
          <p:cNvSpPr txBox="1"/>
          <p:nvPr>
            <p:ph idx="6" type="subTitle"/>
          </p:nvPr>
        </p:nvSpPr>
        <p:spPr>
          <a:xfrm>
            <a:off x="1042088" y="2726250"/>
            <a:ext cx="1910700" cy="642300"/>
          </a:xfrm>
          <a:prstGeom prst="rect">
            <a:avLst/>
          </a:prstGeom>
        </p:spPr>
        <p:txBody>
          <a:bodyPr anchorCtr="0" anchor="t" bIns="0" lIns="274300" spcFirstLastPara="1" rIns="182875" wrap="square" tIns="182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536" name="Google Shape;536;p23"/>
          <p:cNvSpPr txBox="1"/>
          <p:nvPr>
            <p:ph idx="7" type="subTitle"/>
          </p:nvPr>
        </p:nvSpPr>
        <p:spPr>
          <a:xfrm>
            <a:off x="4867238" y="2726250"/>
            <a:ext cx="1910700" cy="642300"/>
          </a:xfrm>
          <a:prstGeom prst="rect">
            <a:avLst/>
          </a:prstGeom>
        </p:spPr>
        <p:txBody>
          <a:bodyPr anchorCtr="0" anchor="t" bIns="0" lIns="274300" spcFirstLastPara="1" rIns="182875" wrap="square" tIns="182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537" name="Google Shape;537;p23"/>
          <p:cNvSpPr txBox="1"/>
          <p:nvPr>
            <p:ph idx="8" type="body"/>
          </p:nvPr>
        </p:nvSpPr>
        <p:spPr>
          <a:xfrm>
            <a:off x="1044300" y="3368600"/>
            <a:ext cx="1910700" cy="12909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8" name="Google Shape;538;p23"/>
          <p:cNvSpPr txBox="1"/>
          <p:nvPr>
            <p:ph idx="9" type="body"/>
          </p:nvPr>
        </p:nvSpPr>
        <p:spPr>
          <a:xfrm>
            <a:off x="4869450" y="3368600"/>
            <a:ext cx="1910700" cy="12909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9" name="Google Shape;539;p23"/>
          <p:cNvSpPr txBox="1"/>
          <p:nvPr>
            <p:ph idx="13" type="subTitle"/>
          </p:nvPr>
        </p:nvSpPr>
        <p:spPr>
          <a:xfrm>
            <a:off x="6771474" y="2726250"/>
            <a:ext cx="1846800" cy="642300"/>
          </a:xfrm>
          <a:prstGeom prst="rect">
            <a:avLst/>
          </a:prstGeom>
        </p:spPr>
        <p:txBody>
          <a:bodyPr anchorCtr="0" anchor="t" bIns="0" lIns="274300" spcFirstLastPara="1" rIns="182875" wrap="square" tIns="182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Medium"/>
              <a:buNone/>
              <a:defRPr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540" name="Google Shape;540;p23"/>
          <p:cNvSpPr txBox="1"/>
          <p:nvPr>
            <p:ph idx="14" type="body"/>
          </p:nvPr>
        </p:nvSpPr>
        <p:spPr>
          <a:xfrm>
            <a:off x="6773613" y="3368600"/>
            <a:ext cx="1846800" cy="12909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1" name="Google Shape;541;p23"/>
          <p:cNvSpPr txBox="1"/>
          <p:nvPr>
            <p:ph idx="15" type="subTitle"/>
          </p:nvPr>
        </p:nvSpPr>
        <p:spPr>
          <a:xfrm>
            <a:off x="1041050" y="334925"/>
            <a:ext cx="57261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42" name="Google Shape;542;p23"/>
          <p:cNvSpPr txBox="1"/>
          <p:nvPr>
            <p:ph idx="16" type="subTitle"/>
          </p:nvPr>
        </p:nvSpPr>
        <p:spPr>
          <a:xfrm>
            <a:off x="10407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3" name="Google Shape;543;p23"/>
          <p:cNvSpPr txBox="1"/>
          <p:nvPr>
            <p:ph idx="17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4" name="Google Shape;544;p23"/>
          <p:cNvSpPr txBox="1"/>
          <p:nvPr>
            <p:ph idx="18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545" name="Google Shape;545;p23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23"/>
          <p:cNvSpPr txBox="1"/>
          <p:nvPr>
            <p:ph idx="19" type="title"/>
          </p:nvPr>
        </p:nvSpPr>
        <p:spPr>
          <a:xfrm flipH="1">
            <a:off x="1046200" y="772500"/>
            <a:ext cx="5726100" cy="15711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7" name="Google Shape;547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CUSTOM_1_1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225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934" name="Google Shape;2934;p225"/>
          <p:cNvSpPr/>
          <p:nvPr/>
        </p:nvSpPr>
        <p:spPr>
          <a:xfrm>
            <a:off x="7172525" y="0"/>
            <a:ext cx="1971600" cy="51435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935" name="Google Shape;2935;p225"/>
          <p:cNvSpPr txBox="1"/>
          <p:nvPr>
            <p:ph type="title"/>
          </p:nvPr>
        </p:nvSpPr>
        <p:spPr>
          <a:xfrm>
            <a:off x="3809850" y="12695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36" name="Google Shape;2936;p225"/>
          <p:cNvSpPr txBox="1"/>
          <p:nvPr>
            <p:ph idx="2" type="title"/>
          </p:nvPr>
        </p:nvSpPr>
        <p:spPr>
          <a:xfrm>
            <a:off x="3154650" y="349505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37" name="Google Shape;2937;p225"/>
          <p:cNvSpPr txBox="1"/>
          <p:nvPr>
            <p:ph idx="3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38" name="Google Shape;2938;p225"/>
          <p:cNvSpPr txBox="1"/>
          <p:nvPr>
            <p:ph idx="4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39" name="Google Shape;2939;p225"/>
          <p:cNvSpPr txBox="1"/>
          <p:nvPr>
            <p:ph idx="5" type="title"/>
          </p:nvPr>
        </p:nvSpPr>
        <p:spPr>
          <a:xfrm>
            <a:off x="3809850" y="17146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0" name="Google Shape;2940;p225"/>
          <p:cNvSpPr txBox="1"/>
          <p:nvPr>
            <p:ph idx="6" type="title"/>
          </p:nvPr>
        </p:nvSpPr>
        <p:spPr>
          <a:xfrm>
            <a:off x="3809850" y="21597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1" name="Google Shape;2941;p225"/>
          <p:cNvSpPr txBox="1"/>
          <p:nvPr>
            <p:ph idx="7" type="title"/>
          </p:nvPr>
        </p:nvSpPr>
        <p:spPr>
          <a:xfrm>
            <a:off x="3809850" y="259398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2" name="Google Shape;2942;p225"/>
          <p:cNvSpPr txBox="1"/>
          <p:nvPr>
            <p:ph idx="8" type="title"/>
          </p:nvPr>
        </p:nvSpPr>
        <p:spPr>
          <a:xfrm>
            <a:off x="3809850" y="3036613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3" name="Google Shape;2943;p225"/>
          <p:cNvSpPr txBox="1"/>
          <p:nvPr>
            <p:ph idx="9" type="title"/>
          </p:nvPr>
        </p:nvSpPr>
        <p:spPr>
          <a:xfrm>
            <a:off x="3809850" y="347923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4" name="Google Shape;2944;p225"/>
          <p:cNvSpPr txBox="1"/>
          <p:nvPr>
            <p:ph idx="13" type="title"/>
          </p:nvPr>
        </p:nvSpPr>
        <p:spPr>
          <a:xfrm>
            <a:off x="3154650" y="3049925"/>
            <a:ext cx="592800" cy="368100"/>
          </a:xfrm>
          <a:prstGeom prst="rect">
            <a:avLst/>
          </a:prstGeom>
        </p:spPr>
        <p:txBody>
          <a:bodyPr anchorCtr="0" anchor="ctr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5" name="Google Shape;2945;p225"/>
          <p:cNvSpPr txBox="1"/>
          <p:nvPr>
            <p:ph idx="14" type="title"/>
          </p:nvPr>
        </p:nvSpPr>
        <p:spPr>
          <a:xfrm>
            <a:off x="3154650" y="2604813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6" name="Google Shape;2946;p225"/>
          <p:cNvSpPr txBox="1"/>
          <p:nvPr>
            <p:ph idx="15" type="title"/>
          </p:nvPr>
        </p:nvSpPr>
        <p:spPr>
          <a:xfrm>
            <a:off x="3154650" y="215970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7" name="Google Shape;2947;p225"/>
          <p:cNvSpPr txBox="1"/>
          <p:nvPr>
            <p:ph idx="16" type="title"/>
          </p:nvPr>
        </p:nvSpPr>
        <p:spPr>
          <a:xfrm>
            <a:off x="3154650" y="17145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8" name="Google Shape;2948;p225"/>
          <p:cNvSpPr txBox="1"/>
          <p:nvPr>
            <p:ph idx="17" type="title"/>
          </p:nvPr>
        </p:nvSpPr>
        <p:spPr>
          <a:xfrm>
            <a:off x="3154650" y="12694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49" name="Google Shape;2949;p225"/>
          <p:cNvSpPr txBox="1"/>
          <p:nvPr>
            <p:ph idx="18" type="title"/>
          </p:nvPr>
        </p:nvSpPr>
        <p:spPr>
          <a:xfrm>
            <a:off x="228600" y="457200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50" name="Google Shape;2950;p2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1">
  <p:cSld name="CUSTOM_2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p226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953" name="Google Shape;2953;p226"/>
          <p:cNvSpPr/>
          <p:nvPr>
            <p:ph idx="3" type="pic"/>
          </p:nvPr>
        </p:nvSpPr>
        <p:spPr>
          <a:xfrm>
            <a:off x="3044117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954" name="Google Shape;2954;p226"/>
          <p:cNvSpPr/>
          <p:nvPr>
            <p:ph idx="4" type="pic"/>
          </p:nvPr>
        </p:nvSpPr>
        <p:spPr>
          <a:xfrm>
            <a:off x="6088233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2955" name="Google Shape;2955;p226"/>
          <p:cNvSpPr txBox="1"/>
          <p:nvPr>
            <p:ph type="title"/>
          </p:nvPr>
        </p:nvSpPr>
        <p:spPr>
          <a:xfrm>
            <a:off x="228675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56" name="Google Shape;2956;p226"/>
          <p:cNvSpPr txBox="1"/>
          <p:nvPr>
            <p:ph idx="5" type="title"/>
          </p:nvPr>
        </p:nvSpPr>
        <p:spPr>
          <a:xfrm>
            <a:off x="228675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57" name="Google Shape;2957;p226"/>
          <p:cNvSpPr txBox="1"/>
          <p:nvPr>
            <p:ph idx="1" type="body"/>
          </p:nvPr>
        </p:nvSpPr>
        <p:spPr>
          <a:xfrm>
            <a:off x="228675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958" name="Google Shape;2958;p226"/>
          <p:cNvSpPr txBox="1"/>
          <p:nvPr>
            <p:ph idx="6" type="title"/>
          </p:nvPr>
        </p:nvSpPr>
        <p:spPr>
          <a:xfrm>
            <a:off x="3235367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59" name="Google Shape;2959;p226"/>
          <p:cNvSpPr txBox="1"/>
          <p:nvPr>
            <p:ph idx="7" type="title"/>
          </p:nvPr>
        </p:nvSpPr>
        <p:spPr>
          <a:xfrm>
            <a:off x="3235367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60" name="Google Shape;2960;p226"/>
          <p:cNvSpPr txBox="1"/>
          <p:nvPr>
            <p:ph idx="8" type="body"/>
          </p:nvPr>
        </p:nvSpPr>
        <p:spPr>
          <a:xfrm>
            <a:off x="3241214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961" name="Google Shape;2961;p226"/>
          <p:cNvSpPr txBox="1"/>
          <p:nvPr>
            <p:ph idx="9" type="title"/>
          </p:nvPr>
        </p:nvSpPr>
        <p:spPr>
          <a:xfrm>
            <a:off x="6279483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62" name="Google Shape;2962;p226"/>
          <p:cNvSpPr txBox="1"/>
          <p:nvPr>
            <p:ph idx="13" type="title"/>
          </p:nvPr>
        </p:nvSpPr>
        <p:spPr>
          <a:xfrm>
            <a:off x="6279483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63" name="Google Shape;2963;p226"/>
          <p:cNvSpPr txBox="1"/>
          <p:nvPr>
            <p:ph idx="14" type="body"/>
          </p:nvPr>
        </p:nvSpPr>
        <p:spPr>
          <a:xfrm>
            <a:off x="6285328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2964" name="Google Shape;2964;p2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2">
  <p:cSld name="CUSTOM_11">
    <p:spTree>
      <p:nvGrpSpPr>
        <p:cNvPr id="2965" name="Shape 2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6" name="Google Shape;2966;p227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967" name="Google Shape;2967;p22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968" name="Google Shape;2968;p22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2969" name="Google Shape;2969;p227"/>
          <p:cNvSpPr txBox="1"/>
          <p:nvPr>
            <p:ph idx="3" type="title"/>
          </p:nvPr>
        </p:nvSpPr>
        <p:spPr>
          <a:xfrm>
            <a:off x="228600" y="457200"/>
            <a:ext cx="62823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70" name="Google Shape;2970;p227"/>
          <p:cNvSpPr txBox="1"/>
          <p:nvPr>
            <p:ph idx="4" type="title"/>
          </p:nvPr>
        </p:nvSpPr>
        <p:spPr>
          <a:xfrm>
            <a:off x="33987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71" name="Google Shape;2971;p227"/>
          <p:cNvSpPr txBox="1"/>
          <p:nvPr>
            <p:ph idx="5" type="title"/>
          </p:nvPr>
        </p:nvSpPr>
        <p:spPr>
          <a:xfrm>
            <a:off x="33987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72" name="Google Shape;2972;p227"/>
          <p:cNvSpPr txBox="1"/>
          <p:nvPr>
            <p:ph idx="6" type="title"/>
          </p:nvPr>
        </p:nvSpPr>
        <p:spPr>
          <a:xfrm>
            <a:off x="1807977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73" name="Google Shape;2973;p227"/>
          <p:cNvSpPr txBox="1"/>
          <p:nvPr>
            <p:ph idx="7" type="title"/>
          </p:nvPr>
        </p:nvSpPr>
        <p:spPr>
          <a:xfrm>
            <a:off x="1807977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74" name="Google Shape;2974;p227"/>
          <p:cNvSpPr txBox="1"/>
          <p:nvPr>
            <p:ph idx="8" type="title"/>
          </p:nvPr>
        </p:nvSpPr>
        <p:spPr>
          <a:xfrm>
            <a:off x="327554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75" name="Google Shape;2975;p227"/>
          <p:cNvSpPr txBox="1"/>
          <p:nvPr>
            <p:ph idx="9" type="title"/>
          </p:nvPr>
        </p:nvSpPr>
        <p:spPr>
          <a:xfrm>
            <a:off x="327554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76" name="Google Shape;2976;p227"/>
          <p:cNvSpPr txBox="1"/>
          <p:nvPr>
            <p:ph idx="13" type="title"/>
          </p:nvPr>
        </p:nvSpPr>
        <p:spPr>
          <a:xfrm>
            <a:off x="4743373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77" name="Google Shape;2977;p227"/>
          <p:cNvSpPr txBox="1"/>
          <p:nvPr>
            <p:ph idx="14" type="title"/>
          </p:nvPr>
        </p:nvSpPr>
        <p:spPr>
          <a:xfrm>
            <a:off x="4743373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78" name="Google Shape;2978;p227"/>
          <p:cNvSpPr txBox="1"/>
          <p:nvPr>
            <p:ph idx="15" type="title"/>
          </p:nvPr>
        </p:nvSpPr>
        <p:spPr>
          <a:xfrm>
            <a:off x="6205996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79" name="Google Shape;2979;p227"/>
          <p:cNvSpPr txBox="1"/>
          <p:nvPr>
            <p:ph idx="16" type="title"/>
          </p:nvPr>
        </p:nvSpPr>
        <p:spPr>
          <a:xfrm>
            <a:off x="6205996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80" name="Google Shape;2980;p227"/>
          <p:cNvSpPr txBox="1"/>
          <p:nvPr>
            <p:ph idx="17" type="title"/>
          </p:nvPr>
        </p:nvSpPr>
        <p:spPr>
          <a:xfrm>
            <a:off x="7683660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81" name="Google Shape;2981;p227"/>
          <p:cNvSpPr txBox="1"/>
          <p:nvPr>
            <p:ph idx="18" type="title"/>
          </p:nvPr>
        </p:nvSpPr>
        <p:spPr>
          <a:xfrm>
            <a:off x="7683660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82" name="Google Shape;2982;p227"/>
          <p:cNvSpPr/>
          <p:nvPr>
            <p:ph idx="19" type="pic"/>
          </p:nvPr>
        </p:nvSpPr>
        <p:spPr>
          <a:xfrm>
            <a:off x="1726022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983" name="Google Shape;2983;p227"/>
          <p:cNvSpPr/>
          <p:nvPr>
            <p:ph idx="20" type="pic"/>
          </p:nvPr>
        </p:nvSpPr>
        <p:spPr>
          <a:xfrm>
            <a:off x="3194345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984" name="Google Shape;2984;p227"/>
          <p:cNvSpPr/>
          <p:nvPr>
            <p:ph idx="21" type="pic"/>
          </p:nvPr>
        </p:nvSpPr>
        <p:spPr>
          <a:xfrm>
            <a:off x="4662668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985" name="Google Shape;2985;p227"/>
          <p:cNvSpPr/>
          <p:nvPr>
            <p:ph idx="22" type="pic"/>
          </p:nvPr>
        </p:nvSpPr>
        <p:spPr>
          <a:xfrm>
            <a:off x="613099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986" name="Google Shape;2986;p227"/>
          <p:cNvSpPr/>
          <p:nvPr>
            <p:ph idx="23" type="pic"/>
          </p:nvPr>
        </p:nvSpPr>
        <p:spPr>
          <a:xfrm>
            <a:off x="7599313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987" name="Google Shape;2987;p227"/>
          <p:cNvSpPr/>
          <p:nvPr>
            <p:ph idx="24" type="pic"/>
          </p:nvPr>
        </p:nvSpPr>
        <p:spPr>
          <a:xfrm>
            <a:off x="25770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2988" name="Google Shape;2988;p2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CUSTOM_8_1_1_1_1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p22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91" name="Google Shape;2991;p22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92" name="Google Shape;2992;p228"/>
          <p:cNvSpPr txBox="1"/>
          <p:nvPr>
            <p:ph idx="3" type="title"/>
          </p:nvPr>
        </p:nvSpPr>
        <p:spPr>
          <a:xfrm>
            <a:off x="228600" y="457200"/>
            <a:ext cx="4296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93" name="Google Shape;2993;p2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1">
  <p:cSld name="CUSTOM_8_1_1_1_1_1_1_1_1_1_1_1_1_1_1_1_1_1_1_1">
    <p:spTree>
      <p:nvGrpSpPr>
        <p:cNvPr id="2994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229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996" name="Google Shape;2996;p22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97" name="Google Shape;2997;p229"/>
          <p:cNvSpPr txBox="1"/>
          <p:nvPr>
            <p:ph idx="2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pic>
        <p:nvPicPr>
          <p:cNvPr descr="Free Images : landscape, nature, horizon, mountain, sky, night ..." id="2998" name="Google Shape;2998;p229"/>
          <p:cNvPicPr preferRelativeResize="0"/>
          <p:nvPr/>
        </p:nvPicPr>
        <p:blipFill rotWithShape="1">
          <a:blip r:embed="rId2">
            <a:alphaModFix/>
          </a:blip>
          <a:srcRect b="0" l="23232" r="29975" t="0"/>
          <a:stretch/>
        </p:blipFill>
        <p:spPr>
          <a:xfrm>
            <a:off x="7541887" y="0"/>
            <a:ext cx="160407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9" name="Google Shape;2999;p229"/>
          <p:cNvSpPr txBox="1"/>
          <p:nvPr>
            <p:ph idx="1" type="subTitle"/>
          </p:nvPr>
        </p:nvSpPr>
        <p:spPr>
          <a:xfrm>
            <a:off x="228950" y="1419750"/>
            <a:ext cx="51549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3000" name="Google Shape;3000;p229"/>
          <p:cNvSpPr/>
          <p:nvPr/>
        </p:nvSpPr>
        <p:spPr>
          <a:xfrm>
            <a:off x="6077650" y="0"/>
            <a:ext cx="1462200" cy="51435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01" name="Google Shape;3001;p2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1">
  <p:cSld name="CUSTOM_8_1_1_1_1_1_1_1_1_1_1_1_1_1_1_1_1_1_1_1_1">
    <p:spTree>
      <p:nvGrpSpPr>
        <p:cNvPr id="3002" name="Shape 3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Google Shape;3003;p230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04" name="Google Shape;3004;p230"/>
          <p:cNvSpPr/>
          <p:nvPr/>
        </p:nvSpPr>
        <p:spPr>
          <a:xfrm rot="10800000">
            <a:off x="3156575" y="250"/>
            <a:ext cx="59835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05" name="Google Shape;3005;p230"/>
          <p:cNvSpPr txBox="1"/>
          <p:nvPr/>
        </p:nvSpPr>
        <p:spPr>
          <a:xfrm>
            <a:off x="4102943" y="10423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06" name="Google Shape;3006;p23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07" name="Google Shape;3007;p23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08" name="Google Shape;3008;p230"/>
          <p:cNvSpPr txBox="1"/>
          <p:nvPr>
            <p:ph idx="3" type="title"/>
          </p:nvPr>
        </p:nvSpPr>
        <p:spPr>
          <a:xfrm>
            <a:off x="228600" y="457200"/>
            <a:ext cx="29259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09" name="Google Shape;3009;p230"/>
          <p:cNvSpPr txBox="1"/>
          <p:nvPr>
            <p:ph idx="1" type="subTitle"/>
          </p:nvPr>
        </p:nvSpPr>
        <p:spPr>
          <a:xfrm>
            <a:off x="4102950" y="1631400"/>
            <a:ext cx="40890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3010" name="Google Shape;3010;p230"/>
          <p:cNvSpPr txBox="1"/>
          <p:nvPr>
            <p:ph idx="4" type="subTitle"/>
          </p:nvPr>
        </p:nvSpPr>
        <p:spPr>
          <a:xfrm>
            <a:off x="228600" y="39677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011" name="Google Shape;3011;p230"/>
          <p:cNvSpPr/>
          <p:nvPr>
            <p:ph idx="5" type="pic"/>
          </p:nvPr>
        </p:nvSpPr>
        <p:spPr>
          <a:xfrm>
            <a:off x="228800" y="1707600"/>
            <a:ext cx="1951200" cy="2068500"/>
          </a:xfrm>
          <a:prstGeom prst="rect">
            <a:avLst/>
          </a:prstGeom>
          <a:noFill/>
          <a:ln>
            <a:noFill/>
          </a:ln>
        </p:spPr>
      </p:sp>
      <p:sp>
        <p:nvSpPr>
          <p:cNvPr id="3012" name="Google Shape;3012;p2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2">
  <p:cSld name="CUSTOM_8_1_1_1_1_1_1_1_1_1_1_1_1_1_1_1_1_1_1_1_1_2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p231"/>
          <p:cNvSpPr/>
          <p:nvPr/>
        </p:nvSpPr>
        <p:spPr>
          <a:xfrm rot="-5400000">
            <a:off x="3054300" y="1196700"/>
            <a:ext cx="3946800" cy="39468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15" name="Google Shape;3015;p231"/>
          <p:cNvSpPr/>
          <p:nvPr/>
        </p:nvSpPr>
        <p:spPr>
          <a:xfrm rot="5400000">
            <a:off x="6262500" y="0"/>
            <a:ext cx="2881500" cy="2881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16" name="Google Shape;3016;p231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3017" name="Google Shape;3017;p231"/>
          <p:cNvSpPr txBox="1"/>
          <p:nvPr/>
        </p:nvSpPr>
        <p:spPr>
          <a:xfrm>
            <a:off x="3455693" y="2282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18" name="Google Shape;3018;p23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19" name="Google Shape;3019;p231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20" name="Google Shape;3020;p231"/>
          <p:cNvSpPr txBox="1"/>
          <p:nvPr>
            <p:ph idx="4" type="title"/>
          </p:nvPr>
        </p:nvSpPr>
        <p:spPr>
          <a:xfrm>
            <a:off x="228600" y="3429000"/>
            <a:ext cx="3432600" cy="28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21" name="Google Shape;3021;p231"/>
          <p:cNvSpPr txBox="1"/>
          <p:nvPr>
            <p:ph idx="1" type="subTitle"/>
          </p:nvPr>
        </p:nvSpPr>
        <p:spPr>
          <a:xfrm>
            <a:off x="3455700" y="817300"/>
            <a:ext cx="49593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3022" name="Google Shape;3022;p231"/>
          <p:cNvSpPr txBox="1"/>
          <p:nvPr>
            <p:ph idx="5" type="subTitle"/>
          </p:nvPr>
        </p:nvSpPr>
        <p:spPr>
          <a:xfrm>
            <a:off x="228600" y="37391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023" name="Google Shape;3023;p2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3">
  <p:cSld name="CUSTOM_8_1_1_1_1_1_1_1_1_1_1_1_1_1_1_1_1_1_1_1_1_1">
    <p:spTree>
      <p:nvGrpSpPr>
        <p:cNvPr id="3024" name="Shape 3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5" name="Google Shape;3025;p232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26" name="Google Shape;3026;p232"/>
          <p:cNvSpPr/>
          <p:nvPr/>
        </p:nvSpPr>
        <p:spPr>
          <a:xfrm rot="10800000">
            <a:off x="4619975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27" name="Google Shape;3027;p23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28" name="Google Shape;3028;p23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29" name="Google Shape;3029;p232"/>
          <p:cNvSpPr txBox="1"/>
          <p:nvPr>
            <p:ph idx="3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30" name="Google Shape;3030;p232"/>
          <p:cNvSpPr txBox="1"/>
          <p:nvPr>
            <p:ph idx="1" type="subTitle"/>
          </p:nvPr>
        </p:nvSpPr>
        <p:spPr>
          <a:xfrm>
            <a:off x="230075" y="882000"/>
            <a:ext cx="3716700" cy="1122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031" name="Google Shape;3031;p232"/>
          <p:cNvSpPr txBox="1"/>
          <p:nvPr>
            <p:ph idx="4" type="body"/>
          </p:nvPr>
        </p:nvSpPr>
        <p:spPr>
          <a:xfrm>
            <a:off x="230075" y="3492500"/>
            <a:ext cx="3462600" cy="71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32" name="Google Shape;3032;p232"/>
          <p:cNvSpPr/>
          <p:nvPr>
            <p:ph idx="5" type="pic"/>
          </p:nvPr>
        </p:nvSpPr>
        <p:spPr>
          <a:xfrm>
            <a:off x="5520400" y="921875"/>
            <a:ext cx="2724900" cy="3293100"/>
          </a:xfrm>
          <a:prstGeom prst="rect">
            <a:avLst/>
          </a:prstGeom>
          <a:noFill/>
          <a:ln>
            <a:noFill/>
          </a:ln>
        </p:spPr>
      </p:sp>
      <p:sp>
        <p:nvSpPr>
          <p:cNvPr id="3033" name="Google Shape;3033;p2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2">
  <p:cSld name="CUSTOM_8_1_1_1_1_1_1_1_1_1_1_1_1_1_1_1_1_1_1_1_1_1_1">
    <p:spTree>
      <p:nvGrpSpPr>
        <p:cNvPr id="3034" name="Shape 3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5" name="Google Shape;3035;p233"/>
          <p:cNvSpPr/>
          <p:nvPr/>
        </p:nvSpPr>
        <p:spPr>
          <a:xfrm rot="8100000">
            <a:off x="1338758" y="1905656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036" name="Google Shape;3036;p233"/>
          <p:cNvSpPr/>
          <p:nvPr/>
        </p:nvSpPr>
        <p:spPr>
          <a:xfrm rot="-2700000">
            <a:off x="3109572" y="-1459928"/>
            <a:ext cx="2922755" cy="2922755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037" name="Google Shape;3037;p23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38" name="Google Shape;3038;p23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39" name="Google Shape;3039;p233"/>
          <p:cNvSpPr txBox="1"/>
          <p:nvPr>
            <p:ph idx="1" type="subTitle"/>
          </p:nvPr>
        </p:nvSpPr>
        <p:spPr>
          <a:xfrm>
            <a:off x="230075" y="1548047"/>
            <a:ext cx="46539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040" name="Google Shape;3040;p233"/>
          <p:cNvSpPr txBox="1"/>
          <p:nvPr>
            <p:ph idx="3" type="title"/>
          </p:nvPr>
        </p:nvSpPr>
        <p:spPr>
          <a:xfrm>
            <a:off x="228600" y="1960022"/>
            <a:ext cx="7224600" cy="12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41" name="Google Shape;3041;p2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USTOM_8_1_1_1_1_1_1_1_1_1_1_1_1_1_1_1_1_1_1_1_1_1_1_1">
    <p:spTree>
      <p:nvGrpSpPr>
        <p:cNvPr id="3042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p23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44" name="Google Shape;3044;p23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45" name="Google Shape;3045;p234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46" name="Google Shape;3046;p234"/>
          <p:cNvSpPr txBox="1"/>
          <p:nvPr>
            <p:ph idx="1" type="subTitle"/>
          </p:nvPr>
        </p:nvSpPr>
        <p:spPr>
          <a:xfrm>
            <a:off x="1638400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47" name="Google Shape;3047;p234"/>
          <p:cNvSpPr txBox="1"/>
          <p:nvPr>
            <p:ph idx="4" type="subTitle"/>
          </p:nvPr>
        </p:nvSpPr>
        <p:spPr>
          <a:xfrm>
            <a:off x="30997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48" name="Google Shape;3048;p234"/>
          <p:cNvSpPr txBox="1"/>
          <p:nvPr>
            <p:ph idx="5" type="subTitle"/>
          </p:nvPr>
        </p:nvSpPr>
        <p:spPr>
          <a:xfrm>
            <a:off x="45636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49" name="Google Shape;3049;p234"/>
          <p:cNvSpPr txBox="1"/>
          <p:nvPr>
            <p:ph idx="6" type="subTitle"/>
          </p:nvPr>
        </p:nvSpPr>
        <p:spPr>
          <a:xfrm>
            <a:off x="6024925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0" name="Google Shape;3050;p234"/>
          <p:cNvSpPr txBox="1"/>
          <p:nvPr>
            <p:ph idx="7" type="subTitle"/>
          </p:nvPr>
        </p:nvSpPr>
        <p:spPr>
          <a:xfrm>
            <a:off x="7521175" y="1547546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1" name="Google Shape;3051;p234"/>
          <p:cNvSpPr txBox="1"/>
          <p:nvPr>
            <p:ph idx="8" type="subTitle"/>
          </p:nvPr>
        </p:nvSpPr>
        <p:spPr>
          <a:xfrm>
            <a:off x="381000" y="213148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2" name="Google Shape;3052;p234"/>
          <p:cNvSpPr txBox="1"/>
          <p:nvPr>
            <p:ph idx="9" type="subTitle"/>
          </p:nvPr>
        </p:nvSpPr>
        <p:spPr>
          <a:xfrm>
            <a:off x="381000" y="268793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3" name="Google Shape;3053;p234"/>
          <p:cNvSpPr txBox="1"/>
          <p:nvPr>
            <p:ph idx="13" type="subTitle"/>
          </p:nvPr>
        </p:nvSpPr>
        <p:spPr>
          <a:xfrm>
            <a:off x="381000" y="32386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4" name="Google Shape;3054;p234"/>
          <p:cNvSpPr txBox="1"/>
          <p:nvPr>
            <p:ph idx="14" type="subTitle"/>
          </p:nvPr>
        </p:nvSpPr>
        <p:spPr>
          <a:xfrm>
            <a:off x="381000" y="379505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5" name="Google Shape;3055;p234"/>
          <p:cNvSpPr txBox="1"/>
          <p:nvPr>
            <p:ph idx="15" type="subTitle"/>
          </p:nvPr>
        </p:nvSpPr>
        <p:spPr>
          <a:xfrm>
            <a:off x="381000" y="43515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56" name="Google Shape;3056;p2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ing slide">
  <p:cSld name="CUSTOM_8">
    <p:bg>
      <p:bgPr>
        <a:solidFill>
          <a:schemeClr val="lt2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9" name="Google Shape;549;p24"/>
          <p:cNvCxnSpPr/>
          <p:nvPr/>
        </p:nvCxnSpPr>
        <p:spPr>
          <a:xfrm rot="10800000">
            <a:off x="1040500" y="3903425"/>
            <a:ext cx="7582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0" name="Google Shape;550;p24"/>
          <p:cNvSpPr txBox="1"/>
          <p:nvPr>
            <p:ph idx="1" type="subTitle"/>
          </p:nvPr>
        </p:nvSpPr>
        <p:spPr>
          <a:xfrm>
            <a:off x="10407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51" name="Google Shape;551;p24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52" name="Google Shape;552;p24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553" name="Google Shape;553;p24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4" name="Google Shape;554;p24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5" name="Google Shape;555;p24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6" name="Google Shape;556;p24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7" name="Google Shape;557;p24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8" name="Google Shape;558;p24"/>
          <p:cNvSpPr txBox="1"/>
          <p:nvPr>
            <p:ph idx="4" type="body"/>
          </p:nvPr>
        </p:nvSpPr>
        <p:spPr>
          <a:xfrm>
            <a:off x="1821800" y="3903425"/>
            <a:ext cx="4167900" cy="779700"/>
          </a:xfrm>
          <a:prstGeom prst="rect">
            <a:avLst/>
          </a:prstGeom>
        </p:spPr>
        <p:txBody>
          <a:bodyPr anchorCtr="0" anchor="ctr" bIns="0" lIns="274300" spcFirstLastPara="1" rIns="182875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cxnSp>
        <p:nvCxnSpPr>
          <p:cNvPr id="559" name="Google Shape;559;p24"/>
          <p:cNvCxnSpPr/>
          <p:nvPr/>
        </p:nvCxnSpPr>
        <p:spPr>
          <a:xfrm rot="10800000">
            <a:off x="1040500" y="4683125"/>
            <a:ext cx="7582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24"/>
          <p:cNvSpPr/>
          <p:nvPr>
            <p:ph idx="5" type="pic"/>
          </p:nvPr>
        </p:nvSpPr>
        <p:spPr>
          <a:xfrm>
            <a:off x="1046150" y="3907375"/>
            <a:ext cx="771600" cy="7716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24"/>
          <p:cNvSpPr txBox="1"/>
          <p:nvPr>
            <p:ph type="title"/>
          </p:nvPr>
        </p:nvSpPr>
        <p:spPr>
          <a:xfrm flipH="1">
            <a:off x="1046200" y="722375"/>
            <a:ext cx="5726100" cy="15711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Font typeface="Gowun Batang"/>
              <a:buNone/>
              <a:defRPr sz="55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  <p:sp>
        <p:nvSpPr>
          <p:cNvPr id="562" name="Google Shape;562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1">
  <p:cSld name="CUSTOM_8_1_1_1_1_1_1_1_1_1_1_1_1_1_1_1_1_1_1_1_1_1_1_1_2">
    <p:spTree>
      <p:nvGrpSpPr>
        <p:cNvPr id="3057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p235"/>
          <p:cNvSpPr/>
          <p:nvPr/>
        </p:nvSpPr>
        <p:spPr>
          <a:xfrm flipH="1">
            <a:off x="6286500" y="0"/>
            <a:ext cx="2857500" cy="2857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59" name="Google Shape;3059;p235"/>
          <p:cNvSpPr/>
          <p:nvPr/>
        </p:nvSpPr>
        <p:spPr>
          <a:xfrm rot="10800000">
            <a:off x="0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60" name="Google Shape;3060;p235"/>
          <p:cNvSpPr txBox="1"/>
          <p:nvPr>
            <p:ph idx="1" type="body"/>
          </p:nvPr>
        </p:nvSpPr>
        <p:spPr>
          <a:xfrm>
            <a:off x="4903325" y="10727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61" name="Google Shape;3061;p235"/>
          <p:cNvSpPr txBox="1"/>
          <p:nvPr>
            <p:ph idx="2" type="body"/>
          </p:nvPr>
        </p:nvSpPr>
        <p:spPr>
          <a:xfrm>
            <a:off x="4903325" y="20186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62" name="Google Shape;3062;p23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63" name="Google Shape;3063;p235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64" name="Google Shape;3064;p235"/>
          <p:cNvSpPr/>
          <p:nvPr>
            <p:ph idx="4" type="pic"/>
          </p:nvPr>
        </p:nvSpPr>
        <p:spPr>
          <a:xfrm>
            <a:off x="230075" y="457200"/>
            <a:ext cx="3681600" cy="2309700"/>
          </a:xfrm>
          <a:prstGeom prst="rect">
            <a:avLst/>
          </a:prstGeom>
          <a:noFill/>
          <a:ln>
            <a:noFill/>
          </a:ln>
        </p:spPr>
      </p:sp>
      <p:sp>
        <p:nvSpPr>
          <p:cNvPr id="3065" name="Google Shape;3065;p235"/>
          <p:cNvSpPr txBox="1"/>
          <p:nvPr>
            <p:ph idx="5" type="title"/>
          </p:nvPr>
        </p:nvSpPr>
        <p:spPr>
          <a:xfrm>
            <a:off x="230075" y="2993600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66" name="Google Shape;3066;p235"/>
          <p:cNvSpPr txBox="1"/>
          <p:nvPr>
            <p:ph idx="6" type="body"/>
          </p:nvPr>
        </p:nvSpPr>
        <p:spPr>
          <a:xfrm>
            <a:off x="230075" y="3515700"/>
            <a:ext cx="36816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67" name="Google Shape;3067;p235"/>
          <p:cNvSpPr txBox="1"/>
          <p:nvPr>
            <p:ph idx="7" type="body"/>
          </p:nvPr>
        </p:nvSpPr>
        <p:spPr>
          <a:xfrm>
            <a:off x="4903325" y="2964575"/>
            <a:ext cx="3681600" cy="4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68" name="Google Shape;3068;p235"/>
          <p:cNvSpPr txBox="1"/>
          <p:nvPr>
            <p:ph idx="8" type="subTitle"/>
          </p:nvPr>
        </p:nvSpPr>
        <p:spPr>
          <a:xfrm>
            <a:off x="4903325" y="26537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069" name="Google Shape;3069;p235"/>
          <p:cNvSpPr txBox="1"/>
          <p:nvPr>
            <p:ph idx="9" type="subTitle"/>
          </p:nvPr>
        </p:nvSpPr>
        <p:spPr>
          <a:xfrm>
            <a:off x="4903325" y="17078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070" name="Google Shape;3070;p235"/>
          <p:cNvSpPr txBox="1"/>
          <p:nvPr>
            <p:ph idx="13" type="subTitle"/>
          </p:nvPr>
        </p:nvSpPr>
        <p:spPr>
          <a:xfrm>
            <a:off x="4903325" y="7619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071" name="Google Shape;3071;p2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ards">
  <p:cSld name="CUSTOM_8_1_1_1_1_1_1_1_1_1_1_1_1_1_1_1_1_1_1_1_1_1_1_1_1">
    <p:spTree>
      <p:nvGrpSpPr>
        <p:cNvPr id="3072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Google Shape;3073;p23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74" name="Google Shape;3074;p23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75" name="Google Shape;3075;p236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76" name="Google Shape;3076;p236"/>
          <p:cNvSpPr txBox="1"/>
          <p:nvPr>
            <p:ph idx="1" type="body"/>
          </p:nvPr>
        </p:nvSpPr>
        <p:spPr>
          <a:xfrm>
            <a:off x="228600" y="882000"/>
            <a:ext cx="2514300" cy="643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77" name="Google Shape;3077;p236"/>
          <p:cNvSpPr txBox="1"/>
          <p:nvPr>
            <p:ph idx="4" type="subTitle"/>
          </p:nvPr>
        </p:nvSpPr>
        <p:spPr>
          <a:xfrm>
            <a:off x="34332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078" name="Google Shape;3078;p236"/>
          <p:cNvSpPr txBox="1"/>
          <p:nvPr>
            <p:ph idx="5" type="subTitle"/>
          </p:nvPr>
        </p:nvSpPr>
        <p:spPr>
          <a:xfrm>
            <a:off x="473367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079" name="Google Shape;3079;p2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">
  <p:cSld name="CUSTOM_8_1_1_1_1_1_1_1_1_1_1_1_1_1_1_1_1_1_1_1_1_1_1_1_1_1">
    <p:spTree>
      <p:nvGrpSpPr>
        <p:cNvPr id="3080" name="Shape 3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Google Shape;3081;p23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82" name="Google Shape;3082;p23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083" name="Google Shape;3083;p237"/>
          <p:cNvSpPr txBox="1"/>
          <p:nvPr>
            <p:ph idx="1" type="body"/>
          </p:nvPr>
        </p:nvSpPr>
        <p:spPr>
          <a:xfrm>
            <a:off x="4637600" y="432627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84" name="Google Shape;3084;p237"/>
          <p:cNvSpPr txBox="1"/>
          <p:nvPr>
            <p:ph idx="3" type="subTitle"/>
          </p:nvPr>
        </p:nvSpPr>
        <p:spPr>
          <a:xfrm>
            <a:off x="1603898" y="4342896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85" name="Google Shape;3085;p237"/>
          <p:cNvSpPr txBox="1"/>
          <p:nvPr>
            <p:ph idx="4" type="subTitle"/>
          </p:nvPr>
        </p:nvSpPr>
        <p:spPr>
          <a:xfrm>
            <a:off x="330825" y="418932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086" name="Google Shape;3086;p237"/>
          <p:cNvSpPr txBox="1"/>
          <p:nvPr>
            <p:ph idx="5" type="body"/>
          </p:nvPr>
        </p:nvSpPr>
        <p:spPr>
          <a:xfrm>
            <a:off x="4637600" y="332264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87" name="Google Shape;3087;p237"/>
          <p:cNvSpPr txBox="1"/>
          <p:nvPr>
            <p:ph idx="6" type="subTitle"/>
          </p:nvPr>
        </p:nvSpPr>
        <p:spPr>
          <a:xfrm>
            <a:off x="1603898" y="3339267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88" name="Google Shape;3088;p237"/>
          <p:cNvSpPr txBox="1"/>
          <p:nvPr>
            <p:ph idx="7" type="subTitle"/>
          </p:nvPr>
        </p:nvSpPr>
        <p:spPr>
          <a:xfrm>
            <a:off x="330825" y="318569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089" name="Google Shape;3089;p237"/>
          <p:cNvSpPr txBox="1"/>
          <p:nvPr>
            <p:ph idx="8" type="body"/>
          </p:nvPr>
        </p:nvSpPr>
        <p:spPr>
          <a:xfrm>
            <a:off x="4637600" y="234198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90" name="Google Shape;3090;p237"/>
          <p:cNvSpPr txBox="1"/>
          <p:nvPr>
            <p:ph idx="9" type="subTitle"/>
          </p:nvPr>
        </p:nvSpPr>
        <p:spPr>
          <a:xfrm>
            <a:off x="1603898" y="2358608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91" name="Google Shape;3091;p237"/>
          <p:cNvSpPr txBox="1"/>
          <p:nvPr>
            <p:ph idx="13" type="subTitle"/>
          </p:nvPr>
        </p:nvSpPr>
        <p:spPr>
          <a:xfrm>
            <a:off x="330825" y="2205037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092" name="Google Shape;3092;p237"/>
          <p:cNvSpPr txBox="1"/>
          <p:nvPr>
            <p:ph idx="14" type="body"/>
          </p:nvPr>
        </p:nvSpPr>
        <p:spPr>
          <a:xfrm>
            <a:off x="4637600" y="136132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93" name="Google Shape;3093;p237"/>
          <p:cNvSpPr txBox="1"/>
          <p:nvPr>
            <p:ph idx="15" type="subTitle"/>
          </p:nvPr>
        </p:nvSpPr>
        <p:spPr>
          <a:xfrm>
            <a:off x="1603898" y="1377949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094" name="Google Shape;3094;p237"/>
          <p:cNvSpPr txBox="1"/>
          <p:nvPr>
            <p:ph idx="16" type="subTitle"/>
          </p:nvPr>
        </p:nvSpPr>
        <p:spPr>
          <a:xfrm>
            <a:off x="330825" y="1224378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095" name="Google Shape;3095;p237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096" name="Google Shape;3096;p2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ards">
  <p:cSld name="CUSTOM_8_1_1_1_1_1_1_1_1_1_1_1_1_1_1_1_1_1_1_1_1_1_1_1_1_1_1">
    <p:spTree>
      <p:nvGrpSpPr>
        <p:cNvPr id="3097" name="Shape 3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Google Shape;3098;p238"/>
          <p:cNvSpPr txBox="1"/>
          <p:nvPr>
            <p:ph idx="1" type="body"/>
          </p:nvPr>
        </p:nvSpPr>
        <p:spPr>
          <a:xfrm>
            <a:off x="3316788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099" name="Google Shape;3099;p23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00" name="Google Shape;3100;p23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01" name="Google Shape;3101;p238"/>
          <p:cNvSpPr txBox="1"/>
          <p:nvPr>
            <p:ph idx="3" type="subTitle"/>
          </p:nvPr>
        </p:nvSpPr>
        <p:spPr>
          <a:xfrm>
            <a:off x="355609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102" name="Google Shape;3102;p238"/>
          <p:cNvSpPr txBox="1"/>
          <p:nvPr>
            <p:ph idx="4" type="body"/>
          </p:nvPr>
        </p:nvSpPr>
        <p:spPr>
          <a:xfrm>
            <a:off x="387450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03" name="Google Shape;3103;p238"/>
          <p:cNvSpPr txBox="1"/>
          <p:nvPr>
            <p:ph idx="5" type="subTitle"/>
          </p:nvPr>
        </p:nvSpPr>
        <p:spPr>
          <a:xfrm>
            <a:off x="3284965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104" name="Google Shape;3104;p238"/>
          <p:cNvSpPr txBox="1"/>
          <p:nvPr>
            <p:ph idx="6" type="subTitle"/>
          </p:nvPr>
        </p:nvSpPr>
        <p:spPr>
          <a:xfrm>
            <a:off x="6213059" y="5605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105" name="Google Shape;3105;p238"/>
          <p:cNvSpPr txBox="1"/>
          <p:nvPr>
            <p:ph idx="7" type="body"/>
          </p:nvPr>
        </p:nvSpPr>
        <p:spPr>
          <a:xfrm>
            <a:off x="6244900" y="15267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06" name="Google Shape;3106;p2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2">
  <p:cSld name="CUSTOM_8_1_1_1_1_1_1_1_1_1_1_1_1_1_1_1_1_1_1_1_1_1_1_1_1_1_1_1">
    <p:spTree>
      <p:nvGrpSpPr>
        <p:cNvPr id="3107" name="Shape 3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8" name="Google Shape;3108;p239"/>
          <p:cNvSpPr/>
          <p:nvPr/>
        </p:nvSpPr>
        <p:spPr>
          <a:xfrm rot="10800000">
            <a:off x="-25" y="250"/>
            <a:ext cx="3066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109" name="Google Shape;3109;p239"/>
          <p:cNvSpPr txBox="1"/>
          <p:nvPr/>
        </p:nvSpPr>
        <p:spPr>
          <a:xfrm>
            <a:off x="230934" y="1805263"/>
            <a:ext cx="37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🡖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110" name="Google Shape;3110;p23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11" name="Google Shape;3111;p23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12" name="Google Shape;3112;p239"/>
          <p:cNvSpPr txBox="1"/>
          <p:nvPr>
            <p:ph idx="3" type="title"/>
          </p:nvPr>
        </p:nvSpPr>
        <p:spPr>
          <a:xfrm>
            <a:off x="230937" y="1593450"/>
            <a:ext cx="237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13" name="Google Shape;3113;p239"/>
          <p:cNvSpPr txBox="1"/>
          <p:nvPr>
            <p:ph idx="1" type="body"/>
          </p:nvPr>
        </p:nvSpPr>
        <p:spPr>
          <a:xfrm>
            <a:off x="230938" y="2041800"/>
            <a:ext cx="2378700" cy="9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14" name="Google Shape;3114;p239"/>
          <p:cNvSpPr txBox="1"/>
          <p:nvPr>
            <p:ph idx="4" type="body"/>
          </p:nvPr>
        </p:nvSpPr>
        <p:spPr>
          <a:xfrm>
            <a:off x="34393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15" name="Google Shape;3115;p239"/>
          <p:cNvSpPr txBox="1"/>
          <p:nvPr>
            <p:ph idx="5" type="subTitle"/>
          </p:nvPr>
        </p:nvSpPr>
        <p:spPr>
          <a:xfrm>
            <a:off x="34393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16" name="Google Shape;3116;p239"/>
          <p:cNvSpPr txBox="1"/>
          <p:nvPr>
            <p:ph idx="6" type="body"/>
          </p:nvPr>
        </p:nvSpPr>
        <p:spPr>
          <a:xfrm>
            <a:off x="34393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17" name="Google Shape;3117;p239"/>
          <p:cNvSpPr txBox="1"/>
          <p:nvPr>
            <p:ph idx="7" type="subTitle"/>
          </p:nvPr>
        </p:nvSpPr>
        <p:spPr>
          <a:xfrm>
            <a:off x="34393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18" name="Google Shape;3118;p239"/>
          <p:cNvSpPr txBox="1"/>
          <p:nvPr>
            <p:ph idx="8" type="body"/>
          </p:nvPr>
        </p:nvSpPr>
        <p:spPr>
          <a:xfrm>
            <a:off x="63132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19" name="Google Shape;3119;p239"/>
          <p:cNvSpPr txBox="1"/>
          <p:nvPr>
            <p:ph idx="9" type="subTitle"/>
          </p:nvPr>
        </p:nvSpPr>
        <p:spPr>
          <a:xfrm>
            <a:off x="63132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20" name="Google Shape;3120;p239"/>
          <p:cNvSpPr txBox="1"/>
          <p:nvPr>
            <p:ph idx="13" type="body"/>
          </p:nvPr>
        </p:nvSpPr>
        <p:spPr>
          <a:xfrm>
            <a:off x="63132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21" name="Google Shape;3121;p239"/>
          <p:cNvSpPr txBox="1"/>
          <p:nvPr>
            <p:ph idx="14" type="subTitle"/>
          </p:nvPr>
        </p:nvSpPr>
        <p:spPr>
          <a:xfrm>
            <a:off x="63132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22" name="Google Shape;3122;p239"/>
          <p:cNvSpPr txBox="1"/>
          <p:nvPr>
            <p:ph idx="15" type="body"/>
          </p:nvPr>
        </p:nvSpPr>
        <p:spPr>
          <a:xfrm>
            <a:off x="230650" y="3875100"/>
            <a:ext cx="23787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23" name="Google Shape;3123;p239"/>
          <p:cNvSpPr/>
          <p:nvPr>
            <p:ph idx="16" type="pic"/>
          </p:nvPr>
        </p:nvSpPr>
        <p:spPr>
          <a:xfrm>
            <a:off x="230350" y="457200"/>
            <a:ext cx="853200" cy="1031100"/>
          </a:xfrm>
          <a:prstGeom prst="rect">
            <a:avLst/>
          </a:prstGeom>
          <a:noFill/>
          <a:ln>
            <a:noFill/>
          </a:ln>
        </p:spPr>
      </p:sp>
      <p:sp>
        <p:nvSpPr>
          <p:cNvPr id="3124" name="Google Shape;3124;p2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ards">
  <p:cSld name="CUSTOM_14">
    <p:spTree>
      <p:nvGrpSpPr>
        <p:cNvPr id="3125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p240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127" name="Google Shape;3127;p24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3128" name="Google Shape;3128;p24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3129" name="Google Shape;3129;p240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30" name="Google Shape;3130;p240"/>
          <p:cNvSpPr txBox="1"/>
          <p:nvPr>
            <p:ph idx="1" type="body"/>
          </p:nvPr>
        </p:nvSpPr>
        <p:spPr>
          <a:xfrm>
            <a:off x="429350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31" name="Google Shape;3131;p240"/>
          <p:cNvSpPr txBox="1"/>
          <p:nvPr>
            <p:ph idx="4" type="subTitle"/>
          </p:nvPr>
        </p:nvSpPr>
        <p:spPr>
          <a:xfrm>
            <a:off x="429350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32" name="Google Shape;3132;p240"/>
          <p:cNvSpPr txBox="1"/>
          <p:nvPr>
            <p:ph idx="5" type="body"/>
          </p:nvPr>
        </p:nvSpPr>
        <p:spPr>
          <a:xfrm>
            <a:off x="4833813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33" name="Google Shape;3133;p240"/>
          <p:cNvSpPr txBox="1"/>
          <p:nvPr>
            <p:ph idx="6" type="subTitle"/>
          </p:nvPr>
        </p:nvSpPr>
        <p:spPr>
          <a:xfrm>
            <a:off x="4833813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34" name="Google Shape;3134;p240"/>
          <p:cNvSpPr txBox="1"/>
          <p:nvPr>
            <p:ph idx="7" type="body"/>
          </p:nvPr>
        </p:nvSpPr>
        <p:spPr>
          <a:xfrm>
            <a:off x="2631588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35" name="Google Shape;3135;p240"/>
          <p:cNvSpPr txBox="1"/>
          <p:nvPr>
            <p:ph idx="8" type="subTitle"/>
          </p:nvPr>
        </p:nvSpPr>
        <p:spPr>
          <a:xfrm>
            <a:off x="2631588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36" name="Google Shape;3136;p240"/>
          <p:cNvSpPr txBox="1"/>
          <p:nvPr>
            <p:ph idx="9" type="body"/>
          </p:nvPr>
        </p:nvSpPr>
        <p:spPr>
          <a:xfrm>
            <a:off x="7036075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37" name="Google Shape;3137;p240"/>
          <p:cNvSpPr txBox="1"/>
          <p:nvPr>
            <p:ph idx="13" type="subTitle"/>
          </p:nvPr>
        </p:nvSpPr>
        <p:spPr>
          <a:xfrm>
            <a:off x="7036075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38" name="Google Shape;3138;p2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">
  <p:cSld name="CUSTOM_8_1_1_1_1_1_1_1_1_1_1_1_1_1_1_1_1_1_1_1_1_1_1_1_1_1_1_1_1_1">
    <p:spTree>
      <p:nvGrpSpPr>
        <p:cNvPr id="3139" name="Shape 3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0" name="Google Shape;3140;p241"/>
          <p:cNvSpPr/>
          <p:nvPr/>
        </p:nvSpPr>
        <p:spPr>
          <a:xfrm>
            <a:off x="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141" name="Google Shape;3141;p24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42" name="Google Shape;3142;p24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43" name="Google Shape;3143;p241"/>
          <p:cNvSpPr txBox="1"/>
          <p:nvPr>
            <p:ph idx="1" type="body"/>
          </p:nvPr>
        </p:nvSpPr>
        <p:spPr>
          <a:xfrm>
            <a:off x="337797" y="1044075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44" name="Google Shape;3144;p241"/>
          <p:cNvSpPr txBox="1"/>
          <p:nvPr>
            <p:ph idx="3" type="body"/>
          </p:nvPr>
        </p:nvSpPr>
        <p:spPr>
          <a:xfrm>
            <a:off x="5967566" y="1044075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45" name="Google Shape;3145;p241"/>
          <p:cNvSpPr txBox="1"/>
          <p:nvPr>
            <p:ph idx="4" type="body"/>
          </p:nvPr>
        </p:nvSpPr>
        <p:spPr>
          <a:xfrm>
            <a:off x="321474" y="3385428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46" name="Google Shape;3146;p241"/>
          <p:cNvSpPr txBox="1"/>
          <p:nvPr>
            <p:ph idx="5" type="body"/>
          </p:nvPr>
        </p:nvSpPr>
        <p:spPr>
          <a:xfrm>
            <a:off x="5951149" y="3385428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47" name="Google Shape;3147;p241"/>
          <p:cNvSpPr txBox="1"/>
          <p:nvPr>
            <p:ph idx="6" type="subTitle"/>
          </p:nvPr>
        </p:nvSpPr>
        <p:spPr>
          <a:xfrm>
            <a:off x="3505113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48" name="Google Shape;3148;p241"/>
          <p:cNvSpPr txBox="1"/>
          <p:nvPr>
            <p:ph idx="7" type="subTitle"/>
          </p:nvPr>
        </p:nvSpPr>
        <p:spPr>
          <a:xfrm>
            <a:off x="4638638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49" name="Google Shape;3149;p241"/>
          <p:cNvSpPr txBox="1"/>
          <p:nvPr>
            <p:ph idx="8" type="subTitle"/>
          </p:nvPr>
        </p:nvSpPr>
        <p:spPr>
          <a:xfrm>
            <a:off x="3505525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50" name="Google Shape;3150;p241"/>
          <p:cNvSpPr txBox="1"/>
          <p:nvPr>
            <p:ph idx="9" type="subTitle"/>
          </p:nvPr>
        </p:nvSpPr>
        <p:spPr>
          <a:xfrm>
            <a:off x="4639050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51" name="Google Shape;3151;p241"/>
          <p:cNvSpPr txBox="1"/>
          <p:nvPr>
            <p:ph idx="13" type="subTitle"/>
          </p:nvPr>
        </p:nvSpPr>
        <p:spPr>
          <a:xfrm>
            <a:off x="4319044" y="2485650"/>
            <a:ext cx="5067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52" name="Google Shape;3152;p241"/>
          <p:cNvSpPr txBox="1"/>
          <p:nvPr>
            <p:ph idx="14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53" name="Google Shape;3153;p2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1">
  <p:cSld name="CUSTOM_8_1_1_1_1_1_1_1_1_1_1_1_1_1_1_1_1_1_1_1_1_1_1_1_1_1_1_1_1_1_1_1">
    <p:spTree>
      <p:nvGrpSpPr>
        <p:cNvPr id="3154" name="Shape 3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5" name="Google Shape;3155;p242"/>
          <p:cNvSpPr/>
          <p:nvPr/>
        </p:nvSpPr>
        <p:spPr>
          <a:xfrm flipH="1" rot="5400000">
            <a:off x="6563025" y="657900"/>
            <a:ext cx="1358100" cy="37926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156" name="Google Shape;3156;p242"/>
          <p:cNvSpPr/>
          <p:nvPr/>
        </p:nvSpPr>
        <p:spPr>
          <a:xfrm rot="5400000">
            <a:off x="580600" y="1292250"/>
            <a:ext cx="1358100" cy="25239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descr="A landscape shot of a marshland at dusk. " id="3157" name="Google Shape;3157;p242"/>
          <p:cNvPicPr preferRelativeResize="0"/>
          <p:nvPr/>
        </p:nvPicPr>
        <p:blipFill rotWithShape="1">
          <a:blip r:embed="rId2">
            <a:alphaModFix/>
          </a:blip>
          <a:srcRect b="14407" l="0" r="0" t="14414"/>
          <a:stretch/>
        </p:blipFill>
        <p:spPr>
          <a:xfrm>
            <a:off x="2517525" y="1875150"/>
            <a:ext cx="2822973" cy="1350004"/>
          </a:xfrm>
          <a:prstGeom prst="rect">
            <a:avLst/>
          </a:prstGeom>
          <a:noFill/>
          <a:ln>
            <a:noFill/>
          </a:ln>
        </p:spPr>
      </p:pic>
      <p:sp>
        <p:nvSpPr>
          <p:cNvPr id="3158" name="Google Shape;3158;p242"/>
          <p:cNvSpPr txBox="1"/>
          <p:nvPr>
            <p:ph idx="1" type="body"/>
          </p:nvPr>
        </p:nvSpPr>
        <p:spPr>
          <a:xfrm>
            <a:off x="32729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59" name="Google Shape;3159;p242"/>
          <p:cNvSpPr txBox="1"/>
          <p:nvPr>
            <p:ph idx="2" type="body"/>
          </p:nvPr>
        </p:nvSpPr>
        <p:spPr>
          <a:xfrm>
            <a:off x="18065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60" name="Google Shape;3160;p242"/>
          <p:cNvSpPr txBox="1"/>
          <p:nvPr>
            <p:ph idx="3" type="body"/>
          </p:nvPr>
        </p:nvSpPr>
        <p:spPr>
          <a:xfrm>
            <a:off x="335425" y="1201925"/>
            <a:ext cx="11499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61" name="Google Shape;3161;p242"/>
          <p:cNvSpPr txBox="1"/>
          <p:nvPr>
            <p:ph idx="4" type="body"/>
          </p:nvPr>
        </p:nvSpPr>
        <p:spPr>
          <a:xfrm>
            <a:off x="4721725" y="12297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62" name="Google Shape;3162;p242"/>
          <p:cNvSpPr txBox="1"/>
          <p:nvPr>
            <p:ph idx="5" type="body"/>
          </p:nvPr>
        </p:nvSpPr>
        <p:spPr>
          <a:xfrm>
            <a:off x="6193925" y="26235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63" name="Google Shape;3163;p242"/>
          <p:cNvSpPr txBox="1"/>
          <p:nvPr>
            <p:ph idx="6" type="subTitle"/>
          </p:nvPr>
        </p:nvSpPr>
        <p:spPr>
          <a:xfrm>
            <a:off x="32730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64" name="Google Shape;3164;p242"/>
          <p:cNvSpPr txBox="1"/>
          <p:nvPr>
            <p:ph idx="7" type="subTitle"/>
          </p:nvPr>
        </p:nvSpPr>
        <p:spPr>
          <a:xfrm>
            <a:off x="18066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65" name="Google Shape;3165;p242"/>
          <p:cNvSpPr txBox="1"/>
          <p:nvPr>
            <p:ph idx="8" type="subTitle"/>
          </p:nvPr>
        </p:nvSpPr>
        <p:spPr>
          <a:xfrm>
            <a:off x="335513" y="19137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66" name="Google Shape;3166;p242"/>
          <p:cNvSpPr txBox="1"/>
          <p:nvPr>
            <p:ph idx="9" type="subTitle"/>
          </p:nvPr>
        </p:nvSpPr>
        <p:spPr>
          <a:xfrm>
            <a:off x="4721813" y="19415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67" name="Google Shape;3167;p242"/>
          <p:cNvSpPr txBox="1"/>
          <p:nvPr>
            <p:ph idx="13" type="subTitle"/>
          </p:nvPr>
        </p:nvSpPr>
        <p:spPr>
          <a:xfrm>
            <a:off x="6194013" y="33353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68" name="Google Shape;3168;p242"/>
          <p:cNvSpPr txBox="1"/>
          <p:nvPr>
            <p:ph idx="14" type="subTitle"/>
          </p:nvPr>
        </p:nvSpPr>
        <p:spPr>
          <a:xfrm>
            <a:off x="7658713" y="4312650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169" name="Google Shape;3169;p242"/>
          <p:cNvSpPr txBox="1"/>
          <p:nvPr>
            <p:ph idx="15" type="body"/>
          </p:nvPr>
        </p:nvSpPr>
        <p:spPr>
          <a:xfrm>
            <a:off x="7658625" y="3600800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70" name="Google Shape;3170;p24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71" name="Google Shape;3171;p242"/>
          <p:cNvSpPr txBox="1"/>
          <p:nvPr>
            <p:ph idx="16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72" name="Google Shape;3172;p242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73" name="Google Shape;3173;p2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2">
  <p:cSld name="CUSTOM_8_1_1_1_1_1_1_1_1_1_1_1_1_1_1_1_1_1_1_1_1_1_1_1_1_1_1_1_1_1_1_1_1">
    <p:spTree>
      <p:nvGrpSpPr>
        <p:cNvPr id="3174" name="Shape 3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" name="Google Shape;3175;p243"/>
          <p:cNvSpPr/>
          <p:nvPr/>
        </p:nvSpPr>
        <p:spPr>
          <a:xfrm flipH="1">
            <a:off x="596130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176" name="Google Shape;3176;p243"/>
          <p:cNvSpPr/>
          <p:nvPr/>
        </p:nvSpPr>
        <p:spPr>
          <a:xfrm rot="5400000">
            <a:off x="3888975" y="-2016150"/>
            <a:ext cx="1358100" cy="9140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177" name="Google Shape;3177;p24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3178" name="Google Shape;3178;p24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79" name="Google Shape;3179;p24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80" name="Google Shape;3180;p243"/>
          <p:cNvSpPr txBox="1"/>
          <p:nvPr>
            <p:ph idx="1" type="subTitle"/>
          </p:nvPr>
        </p:nvSpPr>
        <p:spPr>
          <a:xfrm>
            <a:off x="4866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81" name="Google Shape;3181;p243"/>
          <p:cNvSpPr txBox="1"/>
          <p:nvPr>
            <p:ph idx="4" type="body"/>
          </p:nvPr>
        </p:nvSpPr>
        <p:spPr>
          <a:xfrm>
            <a:off x="4866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82" name="Google Shape;3182;p243"/>
          <p:cNvSpPr txBox="1"/>
          <p:nvPr>
            <p:ph idx="5" type="subTitle"/>
          </p:nvPr>
        </p:nvSpPr>
        <p:spPr>
          <a:xfrm>
            <a:off x="3431225" y="166807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83" name="Google Shape;3183;p243"/>
          <p:cNvSpPr txBox="1"/>
          <p:nvPr>
            <p:ph idx="6" type="body"/>
          </p:nvPr>
        </p:nvSpPr>
        <p:spPr>
          <a:xfrm>
            <a:off x="3431250" y="198448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84" name="Google Shape;3184;p243"/>
          <p:cNvSpPr txBox="1"/>
          <p:nvPr>
            <p:ph idx="7" type="subTitle"/>
          </p:nvPr>
        </p:nvSpPr>
        <p:spPr>
          <a:xfrm>
            <a:off x="63758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85" name="Google Shape;3185;p243"/>
          <p:cNvSpPr txBox="1"/>
          <p:nvPr>
            <p:ph idx="8" type="body"/>
          </p:nvPr>
        </p:nvSpPr>
        <p:spPr>
          <a:xfrm>
            <a:off x="63758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86" name="Google Shape;3186;p2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- Alt 1">
  <p:cSld name="CUSTOM_8_1_1_1_1_1_1_1_1_1_1_1_1_1_1_1_1_1_1_1_1_1_1_1_1_1_1_1_1_1_1_1_1_1">
    <p:spTree>
      <p:nvGrpSpPr>
        <p:cNvPr id="3187" name="Shape 3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8" name="Google Shape;3188;p244"/>
          <p:cNvSpPr/>
          <p:nvPr/>
        </p:nvSpPr>
        <p:spPr>
          <a:xfrm>
            <a:off x="7529650" y="250"/>
            <a:ext cx="1614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189" name="Google Shape;3189;p24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90" name="Google Shape;3190;p24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191" name="Google Shape;3191;p244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192" name="Google Shape;3192;p244"/>
          <p:cNvSpPr txBox="1"/>
          <p:nvPr>
            <p:ph idx="1" type="body"/>
          </p:nvPr>
        </p:nvSpPr>
        <p:spPr>
          <a:xfrm>
            <a:off x="230075" y="990150"/>
            <a:ext cx="3612900" cy="35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193" name="Google Shape;3193;p244"/>
          <p:cNvSpPr txBox="1"/>
          <p:nvPr>
            <p:ph idx="4" type="subTitle"/>
          </p:nvPr>
        </p:nvSpPr>
        <p:spPr>
          <a:xfrm>
            <a:off x="228600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94" name="Google Shape;3194;p244"/>
          <p:cNvSpPr txBox="1"/>
          <p:nvPr>
            <p:ph idx="5" type="subTitle"/>
          </p:nvPr>
        </p:nvSpPr>
        <p:spPr>
          <a:xfrm>
            <a:off x="230075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95" name="Google Shape;3195;p244"/>
          <p:cNvSpPr txBox="1"/>
          <p:nvPr>
            <p:ph idx="6" type="subTitle"/>
          </p:nvPr>
        </p:nvSpPr>
        <p:spPr>
          <a:xfrm>
            <a:off x="1983338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96" name="Google Shape;3196;p244"/>
          <p:cNvSpPr txBox="1"/>
          <p:nvPr>
            <p:ph idx="7" type="subTitle"/>
          </p:nvPr>
        </p:nvSpPr>
        <p:spPr>
          <a:xfrm>
            <a:off x="1984813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97" name="Google Shape;3197;p244"/>
          <p:cNvSpPr txBox="1"/>
          <p:nvPr>
            <p:ph idx="8" type="subTitle"/>
          </p:nvPr>
        </p:nvSpPr>
        <p:spPr>
          <a:xfrm>
            <a:off x="3739563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198" name="Google Shape;3198;p244"/>
          <p:cNvSpPr txBox="1"/>
          <p:nvPr>
            <p:ph idx="9" type="subTitle"/>
          </p:nvPr>
        </p:nvSpPr>
        <p:spPr>
          <a:xfrm>
            <a:off x="3741038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199" name="Google Shape;3199;p244"/>
          <p:cNvSpPr txBox="1"/>
          <p:nvPr>
            <p:ph idx="13" type="subTitle"/>
          </p:nvPr>
        </p:nvSpPr>
        <p:spPr>
          <a:xfrm>
            <a:off x="228600" y="3211175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200" name="Google Shape;3200;p244"/>
          <p:cNvSpPr txBox="1"/>
          <p:nvPr>
            <p:ph idx="14" type="subTitle"/>
          </p:nvPr>
        </p:nvSpPr>
        <p:spPr>
          <a:xfrm>
            <a:off x="228600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201" name="Google Shape;3201;p244"/>
          <p:cNvSpPr txBox="1"/>
          <p:nvPr>
            <p:ph idx="15" type="subTitle"/>
          </p:nvPr>
        </p:nvSpPr>
        <p:spPr>
          <a:xfrm>
            <a:off x="230075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02" name="Google Shape;3202;p244"/>
          <p:cNvSpPr txBox="1"/>
          <p:nvPr>
            <p:ph idx="16" type="subTitle"/>
          </p:nvPr>
        </p:nvSpPr>
        <p:spPr>
          <a:xfrm>
            <a:off x="1983338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203" name="Google Shape;3203;p244"/>
          <p:cNvSpPr txBox="1"/>
          <p:nvPr>
            <p:ph idx="17" type="subTitle"/>
          </p:nvPr>
        </p:nvSpPr>
        <p:spPr>
          <a:xfrm>
            <a:off x="1984813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04" name="Google Shape;3204;p244"/>
          <p:cNvSpPr txBox="1"/>
          <p:nvPr>
            <p:ph idx="18" type="subTitle"/>
          </p:nvPr>
        </p:nvSpPr>
        <p:spPr>
          <a:xfrm>
            <a:off x="3739563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205" name="Google Shape;3205;p244"/>
          <p:cNvSpPr txBox="1"/>
          <p:nvPr>
            <p:ph idx="19" type="subTitle"/>
          </p:nvPr>
        </p:nvSpPr>
        <p:spPr>
          <a:xfrm>
            <a:off x="3741038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06" name="Google Shape;3206;p244"/>
          <p:cNvSpPr txBox="1"/>
          <p:nvPr>
            <p:ph idx="20" type="subTitle"/>
          </p:nvPr>
        </p:nvSpPr>
        <p:spPr>
          <a:xfrm>
            <a:off x="228600" y="1718663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207" name="Google Shape;3207;p2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">
  <p:cSld name="BLANK_4">
    <p:bg>
      <p:bgPr>
        <a:solidFill>
          <a:schemeClr val="lt1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25"/>
          <p:cNvGrpSpPr/>
          <p:nvPr/>
        </p:nvGrpSpPr>
        <p:grpSpPr>
          <a:xfrm>
            <a:off x="-800" y="-150"/>
            <a:ext cx="9145250" cy="5144250"/>
            <a:chOff x="-800" y="-150"/>
            <a:chExt cx="9145250" cy="5144250"/>
          </a:xfrm>
        </p:grpSpPr>
        <p:cxnSp>
          <p:nvCxnSpPr>
            <p:cNvPr id="565" name="Google Shape;565;p25"/>
            <p:cNvCxnSpPr/>
            <p:nvPr/>
          </p:nvCxnSpPr>
          <p:spPr>
            <a:xfrm>
              <a:off x="514575" y="-150"/>
              <a:ext cx="0" cy="5143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6" name="Google Shape;566;p25"/>
            <p:cNvCxnSpPr/>
            <p:nvPr/>
          </p:nvCxnSpPr>
          <p:spPr>
            <a:xfrm rot="10800000">
              <a:off x="-800" y="52112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7" name="Google Shape;567;p25"/>
            <p:cNvCxnSpPr/>
            <p:nvPr/>
          </p:nvCxnSpPr>
          <p:spPr>
            <a:xfrm>
              <a:off x="7228800" y="450"/>
              <a:ext cx="0" cy="5214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8" name="Google Shape;568;p25"/>
            <p:cNvCxnSpPr/>
            <p:nvPr/>
          </p:nvCxnSpPr>
          <p:spPr>
            <a:xfrm>
              <a:off x="8622600" y="528"/>
              <a:ext cx="0" cy="5143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9" name="Google Shape;569;p25"/>
            <p:cNvCxnSpPr/>
            <p:nvPr/>
          </p:nvCxnSpPr>
          <p:spPr>
            <a:xfrm rot="10800000">
              <a:off x="-450" y="361047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0" name="Google Shape;570;p25"/>
            <p:cNvCxnSpPr/>
            <p:nvPr/>
          </p:nvCxnSpPr>
          <p:spPr>
            <a:xfrm rot="10800000">
              <a:off x="-450" y="461957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1" name="Google Shape;571;p25"/>
            <p:cNvCxnSpPr/>
            <p:nvPr/>
          </p:nvCxnSpPr>
          <p:spPr>
            <a:xfrm>
              <a:off x="7228850" y="3609300"/>
              <a:ext cx="0" cy="1534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572" name="Google Shape;572;p25"/>
          <p:cNvSpPr txBox="1"/>
          <p:nvPr>
            <p:ph type="title"/>
          </p:nvPr>
        </p:nvSpPr>
        <p:spPr>
          <a:xfrm>
            <a:off x="521800" y="1251350"/>
            <a:ext cx="8100900" cy="1531500"/>
          </a:xfrm>
          <a:prstGeom prst="rect">
            <a:avLst/>
          </a:prstGeom>
        </p:spPr>
        <p:txBody>
          <a:bodyPr anchorCtr="0" anchor="t" bIns="91425" lIns="274300" spcFirstLastPara="1" rIns="18287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3" name="Google Shape;573;p25"/>
          <p:cNvSpPr txBox="1"/>
          <p:nvPr>
            <p:ph idx="1" type="subTitle"/>
          </p:nvPr>
        </p:nvSpPr>
        <p:spPr>
          <a:xfrm>
            <a:off x="518400" y="3609525"/>
            <a:ext cx="6710400" cy="1010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4" name="Google Shape;574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- Alt 1">
  <p:cSld name="CUSTOM_8_1_1_1_1_1_1_1_1_1_1_1_1_1_1_1_1_1_1_1_1_1_1_1_1_1_1_1_1_1_1_1_1_1_1_1">
    <p:spTree>
      <p:nvGrpSpPr>
        <p:cNvPr id="3208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Google Shape;3209;p24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10" name="Google Shape;3210;p24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11" name="Google Shape;3211;p245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12" name="Google Shape;3212;p245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13" name="Google Shape;3213;p245"/>
          <p:cNvSpPr txBox="1"/>
          <p:nvPr>
            <p:ph idx="4" type="subTitle"/>
          </p:nvPr>
        </p:nvSpPr>
        <p:spPr>
          <a:xfrm>
            <a:off x="419070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14" name="Google Shape;3214;p245"/>
          <p:cNvSpPr txBox="1"/>
          <p:nvPr>
            <p:ph idx="5" type="subTitle"/>
          </p:nvPr>
        </p:nvSpPr>
        <p:spPr>
          <a:xfrm>
            <a:off x="419075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15" name="Google Shape;3215;p245"/>
          <p:cNvSpPr txBox="1"/>
          <p:nvPr>
            <p:ph idx="6" type="subTitle"/>
          </p:nvPr>
        </p:nvSpPr>
        <p:spPr>
          <a:xfrm>
            <a:off x="419076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16" name="Google Shape;3216;p245"/>
          <p:cNvSpPr txBox="1"/>
          <p:nvPr>
            <p:ph idx="7" type="subTitle"/>
          </p:nvPr>
        </p:nvSpPr>
        <p:spPr>
          <a:xfrm>
            <a:off x="26244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17" name="Google Shape;3217;p245"/>
          <p:cNvSpPr txBox="1"/>
          <p:nvPr>
            <p:ph idx="8" type="subTitle"/>
          </p:nvPr>
        </p:nvSpPr>
        <p:spPr>
          <a:xfrm>
            <a:off x="26244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18" name="Google Shape;3218;p245"/>
          <p:cNvSpPr txBox="1"/>
          <p:nvPr>
            <p:ph idx="9" type="subTitle"/>
          </p:nvPr>
        </p:nvSpPr>
        <p:spPr>
          <a:xfrm>
            <a:off x="26244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19" name="Google Shape;3219;p245"/>
          <p:cNvSpPr txBox="1"/>
          <p:nvPr>
            <p:ph idx="13" type="subTitle"/>
          </p:nvPr>
        </p:nvSpPr>
        <p:spPr>
          <a:xfrm>
            <a:off x="4815495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20" name="Google Shape;3220;p245"/>
          <p:cNvSpPr txBox="1"/>
          <p:nvPr>
            <p:ph idx="14" type="subTitle"/>
          </p:nvPr>
        </p:nvSpPr>
        <p:spPr>
          <a:xfrm>
            <a:off x="4815500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21" name="Google Shape;3221;p245"/>
          <p:cNvSpPr txBox="1"/>
          <p:nvPr>
            <p:ph idx="15" type="subTitle"/>
          </p:nvPr>
        </p:nvSpPr>
        <p:spPr>
          <a:xfrm>
            <a:off x="4815501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22" name="Google Shape;3222;p245"/>
          <p:cNvSpPr txBox="1"/>
          <p:nvPr>
            <p:ph idx="16" type="subTitle"/>
          </p:nvPr>
        </p:nvSpPr>
        <p:spPr>
          <a:xfrm>
            <a:off x="70066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23" name="Google Shape;3223;p245"/>
          <p:cNvSpPr txBox="1"/>
          <p:nvPr>
            <p:ph idx="17" type="subTitle"/>
          </p:nvPr>
        </p:nvSpPr>
        <p:spPr>
          <a:xfrm>
            <a:off x="70066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24" name="Google Shape;3224;p245"/>
          <p:cNvSpPr txBox="1"/>
          <p:nvPr>
            <p:ph idx="18" type="subTitle"/>
          </p:nvPr>
        </p:nvSpPr>
        <p:spPr>
          <a:xfrm>
            <a:off x="70066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25" name="Google Shape;3225;p2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2">
  <p:cSld name="CUSTOM_8_1_1_1_1_1_1_1_1_1_1_1_1_1_1_1_1_1_1_1_1_1_1_1_1_1_1_1_1_1_1_1_1_1_1_2">
    <p:spTree>
      <p:nvGrpSpPr>
        <p:cNvPr id="3226" name="Shape 3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Google Shape;3227;p246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228" name="Google Shape;3228;p246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229" name="Google Shape;3229;p24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30" name="Google Shape;3230;p24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31" name="Google Shape;3231;p246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32" name="Google Shape;3232;p246"/>
          <p:cNvSpPr txBox="1"/>
          <p:nvPr>
            <p:ph idx="1" type="subTitle"/>
          </p:nvPr>
        </p:nvSpPr>
        <p:spPr>
          <a:xfrm>
            <a:off x="3238050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33" name="Google Shape;3233;p246"/>
          <p:cNvSpPr txBox="1"/>
          <p:nvPr>
            <p:ph idx="4" type="subTitle"/>
          </p:nvPr>
        </p:nvSpPr>
        <p:spPr>
          <a:xfrm>
            <a:off x="4056600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234" name="Google Shape;3234;p246"/>
          <p:cNvSpPr txBox="1"/>
          <p:nvPr>
            <p:ph idx="5" type="subTitle"/>
          </p:nvPr>
        </p:nvSpPr>
        <p:spPr>
          <a:xfrm>
            <a:off x="3457950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235" name="Google Shape;3235;p246"/>
          <p:cNvSpPr txBox="1"/>
          <p:nvPr>
            <p:ph idx="6" type="subTitle"/>
          </p:nvPr>
        </p:nvSpPr>
        <p:spPr>
          <a:xfrm>
            <a:off x="803225" y="18179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36" name="Google Shape;3236;p246"/>
          <p:cNvSpPr txBox="1"/>
          <p:nvPr>
            <p:ph idx="7" type="subTitle"/>
          </p:nvPr>
        </p:nvSpPr>
        <p:spPr>
          <a:xfrm>
            <a:off x="1621775" y="27017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237" name="Google Shape;3237;p246"/>
          <p:cNvSpPr txBox="1"/>
          <p:nvPr>
            <p:ph idx="8" type="subTitle"/>
          </p:nvPr>
        </p:nvSpPr>
        <p:spPr>
          <a:xfrm>
            <a:off x="1023125" y="22466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238" name="Google Shape;3238;p246"/>
          <p:cNvSpPr txBox="1"/>
          <p:nvPr>
            <p:ph idx="9" type="subTitle"/>
          </p:nvPr>
        </p:nvSpPr>
        <p:spPr>
          <a:xfrm>
            <a:off x="5672875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239" name="Google Shape;3239;p246"/>
          <p:cNvSpPr txBox="1"/>
          <p:nvPr>
            <p:ph idx="13" type="subTitle"/>
          </p:nvPr>
        </p:nvSpPr>
        <p:spPr>
          <a:xfrm>
            <a:off x="6491425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240" name="Google Shape;3240;p246"/>
          <p:cNvSpPr txBox="1"/>
          <p:nvPr>
            <p:ph idx="14" type="subTitle"/>
          </p:nvPr>
        </p:nvSpPr>
        <p:spPr>
          <a:xfrm>
            <a:off x="5892775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241" name="Google Shape;3241;p2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2">
  <p:cSld name="CUSTOM_8_1_1_1_1_1_1_1_1_1_1_1_1_1_1_1_1_1_1_1_1_1_1_1_1_1_1_1_1_1_1_1_1_1_1_1_1_1">
    <p:spTree>
      <p:nvGrpSpPr>
        <p:cNvPr id="3242" name="Shape 3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3" name="Google Shape;3243;p247"/>
          <p:cNvSpPr/>
          <p:nvPr/>
        </p:nvSpPr>
        <p:spPr>
          <a:xfrm rot="5400000">
            <a:off x="5473500" y="0"/>
            <a:ext cx="3670500" cy="3670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244" name="Google Shape;3244;p24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45" name="Google Shape;3245;p24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46" name="Google Shape;3246;p247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47" name="Google Shape;3247;p247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48" name="Google Shape;3248;p247"/>
          <p:cNvSpPr txBox="1"/>
          <p:nvPr>
            <p:ph idx="4" type="title"/>
          </p:nvPr>
        </p:nvSpPr>
        <p:spPr>
          <a:xfrm>
            <a:off x="91525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49" name="Google Shape;3249;p247"/>
          <p:cNvSpPr txBox="1"/>
          <p:nvPr>
            <p:ph idx="5" type="title"/>
          </p:nvPr>
        </p:nvSpPr>
        <p:spPr>
          <a:xfrm>
            <a:off x="2849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50" name="Google Shape;3250;p247"/>
          <p:cNvSpPr txBox="1"/>
          <p:nvPr>
            <p:ph idx="6" type="title"/>
          </p:nvPr>
        </p:nvSpPr>
        <p:spPr>
          <a:xfrm>
            <a:off x="429895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51" name="Google Shape;3251;p247"/>
          <p:cNvSpPr txBox="1"/>
          <p:nvPr>
            <p:ph idx="7" type="title"/>
          </p:nvPr>
        </p:nvSpPr>
        <p:spPr>
          <a:xfrm>
            <a:off x="7298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52" name="Google Shape;3252;p247"/>
          <p:cNvSpPr txBox="1"/>
          <p:nvPr>
            <p:ph idx="8" type="subTitle"/>
          </p:nvPr>
        </p:nvSpPr>
        <p:spPr>
          <a:xfrm>
            <a:off x="442900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253" name="Google Shape;3253;p247"/>
          <p:cNvSpPr txBox="1"/>
          <p:nvPr>
            <p:ph idx="9" type="subTitle"/>
          </p:nvPr>
        </p:nvSpPr>
        <p:spPr>
          <a:xfrm>
            <a:off x="442900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54" name="Google Shape;3254;p247"/>
          <p:cNvSpPr txBox="1"/>
          <p:nvPr>
            <p:ph idx="13" type="body"/>
          </p:nvPr>
        </p:nvSpPr>
        <p:spPr>
          <a:xfrm>
            <a:off x="442898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255" name="Google Shape;3255;p247"/>
          <p:cNvSpPr txBox="1"/>
          <p:nvPr>
            <p:ph idx="14" type="subTitle"/>
          </p:nvPr>
        </p:nvSpPr>
        <p:spPr>
          <a:xfrm>
            <a:off x="3201413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256" name="Google Shape;3256;p247"/>
          <p:cNvSpPr txBox="1"/>
          <p:nvPr>
            <p:ph idx="15" type="subTitle"/>
          </p:nvPr>
        </p:nvSpPr>
        <p:spPr>
          <a:xfrm>
            <a:off x="3201413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57" name="Google Shape;3257;p247"/>
          <p:cNvSpPr txBox="1"/>
          <p:nvPr>
            <p:ph idx="16" type="body"/>
          </p:nvPr>
        </p:nvSpPr>
        <p:spPr>
          <a:xfrm>
            <a:off x="3201411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258" name="Google Shape;3258;p247"/>
          <p:cNvSpPr txBox="1"/>
          <p:nvPr>
            <p:ph idx="17" type="subTitle"/>
          </p:nvPr>
        </p:nvSpPr>
        <p:spPr>
          <a:xfrm>
            <a:off x="4652727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259" name="Google Shape;3259;p247"/>
          <p:cNvSpPr txBox="1"/>
          <p:nvPr>
            <p:ph idx="18" type="subTitle"/>
          </p:nvPr>
        </p:nvSpPr>
        <p:spPr>
          <a:xfrm>
            <a:off x="4652727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60" name="Google Shape;3260;p247"/>
          <p:cNvSpPr txBox="1"/>
          <p:nvPr>
            <p:ph idx="19" type="body"/>
          </p:nvPr>
        </p:nvSpPr>
        <p:spPr>
          <a:xfrm>
            <a:off x="4652725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261" name="Google Shape;3261;p247"/>
          <p:cNvSpPr txBox="1"/>
          <p:nvPr>
            <p:ph idx="20" type="subTitle"/>
          </p:nvPr>
        </p:nvSpPr>
        <p:spPr>
          <a:xfrm>
            <a:off x="7646687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262" name="Google Shape;3262;p247"/>
          <p:cNvSpPr txBox="1"/>
          <p:nvPr>
            <p:ph idx="21" type="subTitle"/>
          </p:nvPr>
        </p:nvSpPr>
        <p:spPr>
          <a:xfrm>
            <a:off x="7646687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63" name="Google Shape;3263;p247"/>
          <p:cNvSpPr txBox="1"/>
          <p:nvPr>
            <p:ph idx="22" type="body"/>
          </p:nvPr>
        </p:nvSpPr>
        <p:spPr>
          <a:xfrm>
            <a:off x="7646686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264" name="Google Shape;3264;p2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1pPr>
            <a:lvl2pPr lvl="1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2pPr>
            <a:lvl3pPr lvl="2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3pPr>
            <a:lvl4pPr lvl="3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4pPr>
            <a:lvl5pPr lvl="4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5pPr>
            <a:lvl6pPr lvl="5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6pPr>
            <a:lvl7pPr lvl="6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7pPr>
            <a:lvl8pPr lvl="7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8pPr>
            <a:lvl9pPr lvl="8">
              <a:buNone/>
              <a:defRPr>
                <a:latin typeface="Jost Light"/>
                <a:ea typeface="Jost Light"/>
                <a:cs typeface="Jost Light"/>
                <a:sym typeface="Jos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Alt 2">
  <p:cSld name="CUSTOM_8_1_1_1_1_1_1_1_1_1_1_1_1_1_1_1_1_1_1_1_1_1_1_1_1_1_1_1_1_1_1_2_1">
    <p:spTree>
      <p:nvGrpSpPr>
        <p:cNvPr id="3265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248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267" name="Google Shape;3267;p248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268" name="Google Shape;3268;p24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69" name="Google Shape;3269;p24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270" name="Google Shape;3270;p248"/>
          <p:cNvSpPr/>
          <p:nvPr/>
        </p:nvSpPr>
        <p:spPr>
          <a:xfrm>
            <a:off x="228650" y="457200"/>
            <a:ext cx="8686800" cy="4226400"/>
          </a:xfrm>
          <a:prstGeom prst="roundRect">
            <a:avLst>
              <a:gd fmla="val 682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rPr>
              <a:t>v</a:t>
            </a:r>
            <a:endParaRPr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271" name="Google Shape;3271;p248"/>
          <p:cNvSpPr txBox="1"/>
          <p:nvPr>
            <p:ph idx="3" type="title"/>
          </p:nvPr>
        </p:nvSpPr>
        <p:spPr>
          <a:xfrm>
            <a:off x="1254050" y="1703407"/>
            <a:ext cx="6636000" cy="127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8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272" name="Google Shape;3272;p248"/>
          <p:cNvSpPr txBox="1"/>
          <p:nvPr>
            <p:ph idx="1" type="subTitle"/>
          </p:nvPr>
        </p:nvSpPr>
        <p:spPr>
          <a:xfrm>
            <a:off x="1643100" y="2881050"/>
            <a:ext cx="5857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273" name="Google Shape;3273;p2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274" name="Shape 3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5" name="Google Shape;3275;p24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276" name="Google Shape;3276;p24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277" name="Google Shape;3277;p2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278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" name="Google Shape;3279;p25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80" name="Google Shape;3280;p2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328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2" name="Google Shape;3282;p2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3" name="Google Shape;3283;p2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284" name="Google Shape;3284;p2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3285" name="Shape 3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6" name="Google Shape;3286;p2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7" name="Google Shape;3287;p25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288" name="Google Shape;3288;p25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289" name="Google Shape;3289;p2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290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p2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2" name="Google Shape;3292;p2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293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4" name="Google Shape;3294;p25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95" name="Google Shape;3295;p25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296" name="Google Shape;3296;p2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BLANK_1_1_1_1_1_1_1_1_1_1_1">
    <p:bg>
      <p:bgPr>
        <a:solidFill>
          <a:schemeClr val="lt2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Google Shape;576;p26"/>
          <p:cNvGrpSpPr/>
          <p:nvPr/>
        </p:nvGrpSpPr>
        <p:grpSpPr>
          <a:xfrm rot="5400000">
            <a:off x="596065" y="4459673"/>
            <a:ext cx="369896" cy="333900"/>
            <a:chOff x="96076" y="654376"/>
            <a:chExt cx="369896" cy="333900"/>
          </a:xfrm>
        </p:grpSpPr>
        <p:cxnSp>
          <p:nvCxnSpPr>
            <p:cNvPr id="577" name="Google Shape;577;p2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78" name="Google Shape;578;p2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79" name="Google Shape;579;p2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80" name="Google Shape;580;p26"/>
          <p:cNvGrpSpPr/>
          <p:nvPr/>
        </p:nvGrpSpPr>
        <p:grpSpPr>
          <a:xfrm rot="5400000">
            <a:off x="596065" y="3723173"/>
            <a:ext cx="369896" cy="333900"/>
            <a:chOff x="96076" y="654376"/>
            <a:chExt cx="369896" cy="333900"/>
          </a:xfrm>
        </p:grpSpPr>
        <p:cxnSp>
          <p:nvCxnSpPr>
            <p:cNvPr id="581" name="Google Shape;581;p2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82" name="Google Shape;582;p2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3" name="Google Shape;583;p2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84" name="Google Shape;584;p26"/>
          <p:cNvGrpSpPr/>
          <p:nvPr/>
        </p:nvGrpSpPr>
        <p:grpSpPr>
          <a:xfrm rot="5400000">
            <a:off x="596065" y="2986673"/>
            <a:ext cx="369896" cy="333900"/>
            <a:chOff x="96076" y="654376"/>
            <a:chExt cx="369896" cy="333900"/>
          </a:xfrm>
        </p:grpSpPr>
        <p:cxnSp>
          <p:nvCxnSpPr>
            <p:cNvPr id="585" name="Google Shape;585;p2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86" name="Google Shape;586;p2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87" name="Google Shape;587;p2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88" name="Google Shape;588;p26"/>
          <p:cNvGrpSpPr/>
          <p:nvPr/>
        </p:nvGrpSpPr>
        <p:grpSpPr>
          <a:xfrm rot="5400000">
            <a:off x="596065" y="2250173"/>
            <a:ext cx="369896" cy="333900"/>
            <a:chOff x="96076" y="654376"/>
            <a:chExt cx="369896" cy="333900"/>
          </a:xfrm>
        </p:grpSpPr>
        <p:cxnSp>
          <p:nvCxnSpPr>
            <p:cNvPr id="589" name="Google Shape;589;p2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90" name="Google Shape;590;p2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1" name="Google Shape;591;p2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92" name="Google Shape;592;p26"/>
          <p:cNvGrpSpPr/>
          <p:nvPr/>
        </p:nvGrpSpPr>
        <p:grpSpPr>
          <a:xfrm rot="5400000">
            <a:off x="594827" y="1513673"/>
            <a:ext cx="369896" cy="333900"/>
            <a:chOff x="96076" y="654376"/>
            <a:chExt cx="369896" cy="333900"/>
          </a:xfrm>
        </p:grpSpPr>
        <p:cxnSp>
          <p:nvCxnSpPr>
            <p:cNvPr id="593" name="Google Shape;593;p2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94" name="Google Shape;594;p2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5" name="Google Shape;595;p2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596" name="Google Shape;596;p26"/>
          <p:cNvGrpSpPr/>
          <p:nvPr/>
        </p:nvGrpSpPr>
        <p:grpSpPr>
          <a:xfrm rot="5400000">
            <a:off x="594827" y="777173"/>
            <a:ext cx="369896" cy="333900"/>
            <a:chOff x="96076" y="654376"/>
            <a:chExt cx="369896" cy="333900"/>
          </a:xfrm>
        </p:grpSpPr>
        <p:cxnSp>
          <p:nvCxnSpPr>
            <p:cNvPr id="597" name="Google Shape;597;p2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98" name="Google Shape;598;p2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599" name="Google Shape;599;p2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cxnSp>
        <p:nvCxnSpPr>
          <p:cNvPr id="600" name="Google Shape;600;p26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1" name="Google Shape;601;p2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2" name="Google Shape;602;p2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3" name="Google Shape;603;p26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4" name="Google Shape;604;p26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5" name="Google Shape;605;p26"/>
          <p:cNvSpPr txBox="1"/>
          <p:nvPr>
            <p:ph type="title"/>
          </p:nvPr>
        </p:nvSpPr>
        <p:spPr>
          <a:xfrm>
            <a:off x="1042100" y="334925"/>
            <a:ext cx="75765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cxnSp>
        <p:nvCxnSpPr>
          <p:cNvPr id="606" name="Google Shape;606;p26"/>
          <p:cNvCxnSpPr/>
          <p:nvPr/>
        </p:nvCxnSpPr>
        <p:spPr>
          <a:xfrm>
            <a:off x="1045950" y="2053193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7" name="Google Shape;607;p26"/>
          <p:cNvCxnSpPr/>
          <p:nvPr/>
        </p:nvCxnSpPr>
        <p:spPr>
          <a:xfrm>
            <a:off x="1045950" y="2800742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8" name="Google Shape;608;p26"/>
          <p:cNvCxnSpPr/>
          <p:nvPr/>
        </p:nvCxnSpPr>
        <p:spPr>
          <a:xfrm>
            <a:off x="1045950" y="3542475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9" name="Google Shape;609;p26"/>
          <p:cNvCxnSpPr/>
          <p:nvPr/>
        </p:nvCxnSpPr>
        <p:spPr>
          <a:xfrm>
            <a:off x="1045950" y="4297588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0" name="Google Shape;610;p26"/>
          <p:cNvCxnSpPr/>
          <p:nvPr/>
        </p:nvCxnSpPr>
        <p:spPr>
          <a:xfrm>
            <a:off x="1045950" y="1307575"/>
            <a:ext cx="8098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1" name="Google Shape;611;p26"/>
          <p:cNvSpPr txBox="1"/>
          <p:nvPr>
            <p:ph idx="1" type="subTitle"/>
          </p:nvPr>
        </p:nvSpPr>
        <p:spPr>
          <a:xfrm>
            <a:off x="1042100" y="666250"/>
            <a:ext cx="75819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612" name="Google Shape;612;p26"/>
          <p:cNvSpPr txBox="1"/>
          <p:nvPr>
            <p:ph idx="2" type="subTitle"/>
          </p:nvPr>
        </p:nvSpPr>
        <p:spPr>
          <a:xfrm>
            <a:off x="1042100" y="1307575"/>
            <a:ext cx="7581900" cy="745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613" name="Google Shape;613;p26"/>
          <p:cNvSpPr txBox="1"/>
          <p:nvPr>
            <p:ph idx="3" type="subTitle"/>
          </p:nvPr>
        </p:nvSpPr>
        <p:spPr>
          <a:xfrm>
            <a:off x="1042100" y="2052275"/>
            <a:ext cx="7581900" cy="748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614" name="Google Shape;614;p26"/>
          <p:cNvSpPr txBox="1"/>
          <p:nvPr>
            <p:ph idx="4" type="subTitle"/>
          </p:nvPr>
        </p:nvSpPr>
        <p:spPr>
          <a:xfrm>
            <a:off x="1042100" y="2801150"/>
            <a:ext cx="7581900" cy="741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615" name="Google Shape;615;p26"/>
          <p:cNvSpPr txBox="1"/>
          <p:nvPr>
            <p:ph idx="5" type="subTitle"/>
          </p:nvPr>
        </p:nvSpPr>
        <p:spPr>
          <a:xfrm>
            <a:off x="1042100" y="3542450"/>
            <a:ext cx="7581900" cy="75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616" name="Google Shape;616;p26"/>
          <p:cNvSpPr txBox="1"/>
          <p:nvPr>
            <p:ph idx="6" type="subTitle"/>
          </p:nvPr>
        </p:nvSpPr>
        <p:spPr>
          <a:xfrm>
            <a:off x="1042100" y="4297650"/>
            <a:ext cx="7581900" cy="75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617" name="Google Shape;617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297" name="Shape 3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8" name="Google Shape;3298;p25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299" name="Google Shape;3299;p2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300" name="Shape 3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1" name="Google Shape;3301;p25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302" name="Google Shape;3302;p25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303" name="Google Shape;3303;p25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04" name="Google Shape;3304;p2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305" name="Shape 3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6" name="Google Shape;3306;p25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  <p:sp>
        <p:nvSpPr>
          <p:cNvPr id="3307" name="Google Shape;3307;p25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308" name="Shape 3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9" name="Google Shape;3309;p25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10" name="Google Shape;3310;p25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11" name="Google Shape;3311;p2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312" name="Shape 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3" name="Google Shape;3313;p2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3314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260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6" name="Google Shape;3316;p260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17" name="Google Shape;3317;p260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18" name="Google Shape;3318;p260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19" name="Google Shape;3319;p260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20" name="Google Shape;3320;p260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21" name="Google Shape;3321;p260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22" name="Google Shape;3322;p2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3323" name="Shape 3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4" name="Google Shape;3324;p2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5" name="Google Shape;3325;p261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26" name="Google Shape;3326;p261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3327" name="Google Shape;3327;p2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3328" name="Shape 3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9" name="Google Shape;3329;p262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30" name="Google Shape;3330;p262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31" name="Google Shape;3331;p262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32" name="Google Shape;3332;p262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33" name="Google Shape;3333;p262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34" name="Google Shape;3334;p2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3335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p263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37" name="Google Shape;3337;p263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38" name="Google Shape;3338;p263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39" name="Google Shape;3339;p263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40" name="Google Shape;3340;p263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41" name="Google Shape;3341;p263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42" name="Google Shape;3342;p263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43" name="Google Shape;3343;p2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3344" name="Shape 3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5" name="Google Shape;3345;p264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46" name="Google Shape;3346;p264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47" name="Google Shape;3347;p264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48" name="Google Shape;3348;p264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49" name="Google Shape;3349;p264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50" name="Google Shape;3350;p264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51" name="Google Shape;3351;p264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52" name="Google Shape;3352;p264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53" name="Google Shape;3353;p264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354" name="Google Shape;3354;p2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BLANK_1_1_3">
    <p:bg>
      <p:bgPr>
        <a:solidFill>
          <a:schemeClr val="lt2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27"/>
          <p:cNvGrpSpPr/>
          <p:nvPr/>
        </p:nvGrpSpPr>
        <p:grpSpPr>
          <a:xfrm rot="5400000">
            <a:off x="593777" y="548798"/>
            <a:ext cx="369896" cy="333900"/>
            <a:chOff x="96076" y="654376"/>
            <a:chExt cx="369896" cy="333900"/>
          </a:xfrm>
        </p:grpSpPr>
        <p:cxnSp>
          <p:nvCxnSpPr>
            <p:cNvPr id="620" name="Google Shape;620;p27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21" name="Google Shape;621;p27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22" name="Google Shape;622;p27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623" name="Google Shape;623;p27"/>
          <p:cNvSpPr txBox="1"/>
          <p:nvPr>
            <p:ph idx="1" type="body"/>
          </p:nvPr>
        </p:nvSpPr>
        <p:spPr>
          <a:xfrm>
            <a:off x="1042100" y="1307575"/>
            <a:ext cx="3977100" cy="3522300"/>
          </a:xfrm>
          <a:prstGeom prst="rect">
            <a:avLst/>
          </a:prstGeom>
        </p:spPr>
        <p:txBody>
          <a:bodyPr anchorCtr="0" anchor="t" bIns="91425" lIns="274300" spcFirstLastPara="1" rIns="91425" wrap="square" tIns="27430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cxnSp>
        <p:nvCxnSpPr>
          <p:cNvPr id="624" name="Google Shape;624;p27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5" name="Google Shape;625;p27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6" name="Google Shape;626;p27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7" name="Google Shape;627;p27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8" name="Google Shape;628;p27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9" name="Google Shape;629;p27"/>
          <p:cNvSpPr txBox="1"/>
          <p:nvPr>
            <p:ph type="title"/>
          </p:nvPr>
        </p:nvSpPr>
        <p:spPr>
          <a:xfrm flipH="1">
            <a:off x="1040750" y="334850"/>
            <a:ext cx="7581900" cy="88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owun Batang"/>
              <a:buNone/>
              <a:defRPr/>
            </a:lvl9pPr>
          </a:lstStyle>
          <a:p/>
        </p:txBody>
      </p:sp>
      <p:cxnSp>
        <p:nvCxnSpPr>
          <p:cNvPr id="630" name="Google Shape;630;p27"/>
          <p:cNvCxnSpPr/>
          <p:nvPr/>
        </p:nvCxnSpPr>
        <p:spPr>
          <a:xfrm>
            <a:off x="1042100" y="121745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1" name="Google Shape;631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3355" name="Shape 3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6" name="Google Shape;3356;p2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7" name="Google Shape;3357;p265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  <p:sp>
        <p:nvSpPr>
          <p:cNvPr id="3358" name="Google Shape;3358;p2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3359" name="Shape 3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0" name="Google Shape;3360;p266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61" name="Google Shape;3361;p266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362" name="Google Shape;3362;p266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363" name="Google Shape;3363;p266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64" name="Google Shape;3364;p2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5" name="Google Shape;3365;p266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66" name="Google Shape;3366;p266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67" name="Google Shape;3367;p2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3368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" name="Google Shape;3369;p267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70" name="Google Shape;3370;p267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371" name="Google Shape;3371;p267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372" name="Google Shape;3372;p267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73" name="Google Shape;3373;p267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374" name="Google Shape;3374;p267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375" name="Google Shape;3375;p2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6" name="Google Shape;3376;p267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77" name="Google Shape;3377;p267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78" name="Google Shape;3378;p267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79" name="Google Shape;3379;p2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3380" name="Shape 3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" name="Google Shape;3381;p268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3382" name="Google Shape;3382;p2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3383" name="Shape 3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4" name="Google Shape;3384;p269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85" name="Google Shape;3385;p269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86" name="Google Shape;3386;p269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87" name="Google Shape;3387;p269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88" name="Google Shape;3388;p269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89" name="Google Shape;3389;p269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90" name="Google Shape;3390;p269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1" name="Google Shape;3391;p269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92" name="Google Shape;3392;p269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93" name="Google Shape;3393;p269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394" name="Google Shape;3394;p2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Alt 1">
  <p:cSld name="CUSTOM_7_1_1_1_1_1_1_1_1_1_1_1_1_1_1_1_1">
    <p:spTree>
      <p:nvGrpSpPr>
        <p:cNvPr id="3400" name="Shape 3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1" name="Google Shape;3401;p2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02" name="Google Shape;3402;p271"/>
          <p:cNvSpPr txBox="1"/>
          <p:nvPr>
            <p:ph idx="1" type="subTitle"/>
          </p:nvPr>
        </p:nvSpPr>
        <p:spPr>
          <a:xfrm>
            <a:off x="228225" y="1298200"/>
            <a:ext cx="2712000" cy="1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403" name="Google Shape;3403;p271"/>
          <p:cNvSpPr txBox="1"/>
          <p:nvPr>
            <p:ph type="title"/>
          </p:nvPr>
        </p:nvSpPr>
        <p:spPr>
          <a:xfrm>
            <a:off x="228225" y="4579187"/>
            <a:ext cx="7310400" cy="4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Figtree Light"/>
              <a:buNone/>
              <a:defRPr sz="800"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3404" name="Google Shape;3404;p271"/>
          <p:cNvSpPr txBox="1"/>
          <p:nvPr>
            <p:ph idx="2" type="subTitle"/>
          </p:nvPr>
        </p:nvSpPr>
        <p:spPr>
          <a:xfrm>
            <a:off x="228225" y="2260925"/>
            <a:ext cx="53403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05" name="Google Shape;3405;p271"/>
          <p:cNvSpPr txBox="1"/>
          <p:nvPr>
            <p:ph idx="3" type="title"/>
          </p:nvPr>
        </p:nvSpPr>
        <p:spPr>
          <a:xfrm>
            <a:off x="189618" y="1545733"/>
            <a:ext cx="8278500" cy="1444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CUSTOM_1_1">
    <p:spTree>
      <p:nvGrpSpPr>
        <p:cNvPr id="3406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7" name="Google Shape;3407;p272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08" name="Google Shape;3408;p272"/>
          <p:cNvSpPr/>
          <p:nvPr/>
        </p:nvSpPr>
        <p:spPr>
          <a:xfrm>
            <a:off x="7172525" y="0"/>
            <a:ext cx="1971600" cy="51435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09" name="Google Shape;3409;p272"/>
          <p:cNvSpPr txBox="1"/>
          <p:nvPr>
            <p:ph type="title"/>
          </p:nvPr>
        </p:nvSpPr>
        <p:spPr>
          <a:xfrm>
            <a:off x="3809850" y="12695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0" name="Google Shape;3410;p272"/>
          <p:cNvSpPr txBox="1"/>
          <p:nvPr>
            <p:ph idx="2" type="title"/>
          </p:nvPr>
        </p:nvSpPr>
        <p:spPr>
          <a:xfrm>
            <a:off x="3154650" y="349505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1" name="Google Shape;3411;p272"/>
          <p:cNvSpPr txBox="1"/>
          <p:nvPr>
            <p:ph idx="3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2" name="Google Shape;3412;p272"/>
          <p:cNvSpPr txBox="1"/>
          <p:nvPr>
            <p:ph idx="4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3" name="Google Shape;3413;p272"/>
          <p:cNvSpPr txBox="1"/>
          <p:nvPr>
            <p:ph idx="5" type="title"/>
          </p:nvPr>
        </p:nvSpPr>
        <p:spPr>
          <a:xfrm>
            <a:off x="3809850" y="17146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4" name="Google Shape;3414;p272"/>
          <p:cNvSpPr txBox="1"/>
          <p:nvPr>
            <p:ph idx="6" type="title"/>
          </p:nvPr>
        </p:nvSpPr>
        <p:spPr>
          <a:xfrm>
            <a:off x="3809850" y="2159700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5" name="Google Shape;3415;p272"/>
          <p:cNvSpPr txBox="1"/>
          <p:nvPr>
            <p:ph idx="7" type="title"/>
          </p:nvPr>
        </p:nvSpPr>
        <p:spPr>
          <a:xfrm>
            <a:off x="3809850" y="259398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6" name="Google Shape;3416;p272"/>
          <p:cNvSpPr txBox="1"/>
          <p:nvPr>
            <p:ph idx="8" type="title"/>
          </p:nvPr>
        </p:nvSpPr>
        <p:spPr>
          <a:xfrm>
            <a:off x="3809850" y="3036613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7" name="Google Shape;3417;p272"/>
          <p:cNvSpPr txBox="1"/>
          <p:nvPr>
            <p:ph idx="9" type="title"/>
          </p:nvPr>
        </p:nvSpPr>
        <p:spPr>
          <a:xfrm>
            <a:off x="3809850" y="3479238"/>
            <a:ext cx="2884500" cy="36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8" name="Google Shape;3418;p272"/>
          <p:cNvSpPr txBox="1"/>
          <p:nvPr>
            <p:ph idx="13" type="title"/>
          </p:nvPr>
        </p:nvSpPr>
        <p:spPr>
          <a:xfrm>
            <a:off x="3154650" y="3049925"/>
            <a:ext cx="592800" cy="368100"/>
          </a:xfrm>
          <a:prstGeom prst="rect">
            <a:avLst/>
          </a:prstGeom>
        </p:spPr>
        <p:txBody>
          <a:bodyPr anchorCtr="0" anchor="ctr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19" name="Google Shape;3419;p272"/>
          <p:cNvSpPr txBox="1"/>
          <p:nvPr>
            <p:ph idx="14" type="title"/>
          </p:nvPr>
        </p:nvSpPr>
        <p:spPr>
          <a:xfrm>
            <a:off x="3154650" y="2604813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20" name="Google Shape;3420;p272"/>
          <p:cNvSpPr txBox="1"/>
          <p:nvPr>
            <p:ph idx="15" type="title"/>
          </p:nvPr>
        </p:nvSpPr>
        <p:spPr>
          <a:xfrm>
            <a:off x="3154650" y="2159700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21" name="Google Shape;3421;p272"/>
          <p:cNvSpPr txBox="1"/>
          <p:nvPr>
            <p:ph idx="16" type="title"/>
          </p:nvPr>
        </p:nvSpPr>
        <p:spPr>
          <a:xfrm>
            <a:off x="3154650" y="17145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22" name="Google Shape;3422;p272"/>
          <p:cNvSpPr txBox="1"/>
          <p:nvPr>
            <p:ph idx="17" type="title"/>
          </p:nvPr>
        </p:nvSpPr>
        <p:spPr>
          <a:xfrm>
            <a:off x="3154650" y="1269488"/>
            <a:ext cx="592800" cy="3681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23" name="Google Shape;3423;p272"/>
          <p:cNvSpPr txBox="1"/>
          <p:nvPr>
            <p:ph idx="18" type="title"/>
          </p:nvPr>
        </p:nvSpPr>
        <p:spPr>
          <a:xfrm>
            <a:off x="228600" y="457200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1">
  <p:cSld name="CUSTOM_2">
    <p:spTree>
      <p:nvGrpSpPr>
        <p:cNvPr id="3424" name="Shape 3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5" name="Google Shape;3425;p273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3426" name="Google Shape;3426;p273"/>
          <p:cNvSpPr/>
          <p:nvPr>
            <p:ph idx="3" type="pic"/>
          </p:nvPr>
        </p:nvSpPr>
        <p:spPr>
          <a:xfrm>
            <a:off x="3044117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3427" name="Google Shape;3427;p273"/>
          <p:cNvSpPr/>
          <p:nvPr>
            <p:ph idx="4" type="pic"/>
          </p:nvPr>
        </p:nvSpPr>
        <p:spPr>
          <a:xfrm>
            <a:off x="6088233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3428" name="Google Shape;3428;p273"/>
          <p:cNvSpPr txBox="1"/>
          <p:nvPr>
            <p:ph type="title"/>
          </p:nvPr>
        </p:nvSpPr>
        <p:spPr>
          <a:xfrm>
            <a:off x="228675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29" name="Google Shape;3429;p273"/>
          <p:cNvSpPr txBox="1"/>
          <p:nvPr>
            <p:ph idx="5" type="title"/>
          </p:nvPr>
        </p:nvSpPr>
        <p:spPr>
          <a:xfrm>
            <a:off x="228675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30" name="Google Shape;3430;p273"/>
          <p:cNvSpPr txBox="1"/>
          <p:nvPr>
            <p:ph idx="1" type="body"/>
          </p:nvPr>
        </p:nvSpPr>
        <p:spPr>
          <a:xfrm>
            <a:off x="228675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431" name="Google Shape;3431;p273"/>
          <p:cNvSpPr txBox="1"/>
          <p:nvPr>
            <p:ph idx="6" type="title"/>
          </p:nvPr>
        </p:nvSpPr>
        <p:spPr>
          <a:xfrm>
            <a:off x="3235367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32" name="Google Shape;3432;p273"/>
          <p:cNvSpPr txBox="1"/>
          <p:nvPr>
            <p:ph idx="7" type="title"/>
          </p:nvPr>
        </p:nvSpPr>
        <p:spPr>
          <a:xfrm>
            <a:off x="3235367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33" name="Google Shape;3433;p273"/>
          <p:cNvSpPr txBox="1"/>
          <p:nvPr>
            <p:ph idx="8" type="body"/>
          </p:nvPr>
        </p:nvSpPr>
        <p:spPr>
          <a:xfrm>
            <a:off x="3241214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434" name="Google Shape;3434;p273"/>
          <p:cNvSpPr txBox="1"/>
          <p:nvPr>
            <p:ph idx="9" type="title"/>
          </p:nvPr>
        </p:nvSpPr>
        <p:spPr>
          <a:xfrm>
            <a:off x="6279483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35" name="Google Shape;3435;p273"/>
          <p:cNvSpPr txBox="1"/>
          <p:nvPr>
            <p:ph idx="13" type="title"/>
          </p:nvPr>
        </p:nvSpPr>
        <p:spPr>
          <a:xfrm>
            <a:off x="6279483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36" name="Google Shape;3436;p273"/>
          <p:cNvSpPr txBox="1"/>
          <p:nvPr>
            <p:ph idx="14" type="body"/>
          </p:nvPr>
        </p:nvSpPr>
        <p:spPr>
          <a:xfrm>
            <a:off x="6285328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2">
  <p:cSld name="CUSTOM_11">
    <p:spTree>
      <p:nvGrpSpPr>
        <p:cNvPr id="3437" name="Shape 3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8" name="Google Shape;3438;p274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439" name="Google Shape;3439;p27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440" name="Google Shape;3440;p27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441" name="Google Shape;3441;p274"/>
          <p:cNvSpPr txBox="1"/>
          <p:nvPr>
            <p:ph idx="3" type="title"/>
          </p:nvPr>
        </p:nvSpPr>
        <p:spPr>
          <a:xfrm>
            <a:off x="228600" y="457200"/>
            <a:ext cx="62823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42" name="Google Shape;3442;p274"/>
          <p:cNvSpPr txBox="1"/>
          <p:nvPr>
            <p:ph idx="4" type="title"/>
          </p:nvPr>
        </p:nvSpPr>
        <p:spPr>
          <a:xfrm>
            <a:off x="33987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43" name="Google Shape;3443;p274"/>
          <p:cNvSpPr txBox="1"/>
          <p:nvPr>
            <p:ph idx="5" type="title"/>
          </p:nvPr>
        </p:nvSpPr>
        <p:spPr>
          <a:xfrm>
            <a:off x="33987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444" name="Google Shape;3444;p274"/>
          <p:cNvSpPr txBox="1"/>
          <p:nvPr>
            <p:ph idx="6" type="title"/>
          </p:nvPr>
        </p:nvSpPr>
        <p:spPr>
          <a:xfrm>
            <a:off x="1807977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45" name="Google Shape;3445;p274"/>
          <p:cNvSpPr txBox="1"/>
          <p:nvPr>
            <p:ph idx="7" type="title"/>
          </p:nvPr>
        </p:nvSpPr>
        <p:spPr>
          <a:xfrm>
            <a:off x="1807977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446" name="Google Shape;3446;p274"/>
          <p:cNvSpPr txBox="1"/>
          <p:nvPr>
            <p:ph idx="8" type="title"/>
          </p:nvPr>
        </p:nvSpPr>
        <p:spPr>
          <a:xfrm>
            <a:off x="327554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47" name="Google Shape;3447;p274"/>
          <p:cNvSpPr txBox="1"/>
          <p:nvPr>
            <p:ph idx="9" type="title"/>
          </p:nvPr>
        </p:nvSpPr>
        <p:spPr>
          <a:xfrm>
            <a:off x="327554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448" name="Google Shape;3448;p274"/>
          <p:cNvSpPr txBox="1"/>
          <p:nvPr>
            <p:ph idx="13" type="title"/>
          </p:nvPr>
        </p:nvSpPr>
        <p:spPr>
          <a:xfrm>
            <a:off x="4743373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49" name="Google Shape;3449;p274"/>
          <p:cNvSpPr txBox="1"/>
          <p:nvPr>
            <p:ph idx="14" type="title"/>
          </p:nvPr>
        </p:nvSpPr>
        <p:spPr>
          <a:xfrm>
            <a:off x="4743373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450" name="Google Shape;3450;p274"/>
          <p:cNvSpPr txBox="1"/>
          <p:nvPr>
            <p:ph idx="15" type="title"/>
          </p:nvPr>
        </p:nvSpPr>
        <p:spPr>
          <a:xfrm>
            <a:off x="6205996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51" name="Google Shape;3451;p274"/>
          <p:cNvSpPr txBox="1"/>
          <p:nvPr>
            <p:ph idx="16" type="title"/>
          </p:nvPr>
        </p:nvSpPr>
        <p:spPr>
          <a:xfrm>
            <a:off x="6205996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452" name="Google Shape;3452;p274"/>
          <p:cNvSpPr txBox="1"/>
          <p:nvPr>
            <p:ph idx="17" type="title"/>
          </p:nvPr>
        </p:nvSpPr>
        <p:spPr>
          <a:xfrm>
            <a:off x="7683660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53" name="Google Shape;3453;p274"/>
          <p:cNvSpPr txBox="1"/>
          <p:nvPr>
            <p:ph idx="18" type="title"/>
          </p:nvPr>
        </p:nvSpPr>
        <p:spPr>
          <a:xfrm>
            <a:off x="7683660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454" name="Google Shape;3454;p274"/>
          <p:cNvSpPr/>
          <p:nvPr>
            <p:ph idx="19" type="pic"/>
          </p:nvPr>
        </p:nvSpPr>
        <p:spPr>
          <a:xfrm>
            <a:off x="1726022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3455" name="Google Shape;3455;p274"/>
          <p:cNvSpPr/>
          <p:nvPr>
            <p:ph idx="20" type="pic"/>
          </p:nvPr>
        </p:nvSpPr>
        <p:spPr>
          <a:xfrm>
            <a:off x="3194345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3456" name="Google Shape;3456;p274"/>
          <p:cNvSpPr/>
          <p:nvPr>
            <p:ph idx="21" type="pic"/>
          </p:nvPr>
        </p:nvSpPr>
        <p:spPr>
          <a:xfrm>
            <a:off x="4662668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3457" name="Google Shape;3457;p274"/>
          <p:cNvSpPr/>
          <p:nvPr>
            <p:ph idx="22" type="pic"/>
          </p:nvPr>
        </p:nvSpPr>
        <p:spPr>
          <a:xfrm>
            <a:off x="613099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3458" name="Google Shape;3458;p274"/>
          <p:cNvSpPr/>
          <p:nvPr>
            <p:ph idx="23" type="pic"/>
          </p:nvPr>
        </p:nvSpPr>
        <p:spPr>
          <a:xfrm>
            <a:off x="7599313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3459" name="Google Shape;3459;p274"/>
          <p:cNvSpPr/>
          <p:nvPr>
            <p:ph idx="24" type="pic"/>
          </p:nvPr>
        </p:nvSpPr>
        <p:spPr>
          <a:xfrm>
            <a:off x="25770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CUSTOM_8_1_1_1_1">
    <p:spTree>
      <p:nvGrpSpPr>
        <p:cNvPr id="3460" name="Shape 3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" name="Google Shape;3461;p27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62" name="Google Shape;3462;p27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63" name="Google Shape;3463;p275"/>
          <p:cNvSpPr txBox="1"/>
          <p:nvPr>
            <p:ph idx="3" type="title"/>
          </p:nvPr>
        </p:nvSpPr>
        <p:spPr>
          <a:xfrm>
            <a:off x="228600" y="457200"/>
            <a:ext cx="4296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BLANK_1">
    <p:bg>
      <p:bgPr>
        <a:solidFill>
          <a:schemeClr val="lt2"/>
        </a:solidFill>
      </p:bgPr>
    </p:bg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8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634" name="Google Shape;634;p28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5" name="Google Shape;635;p28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6" name="Google Shape;636;p2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7" name="Google Shape;637;p2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8" name="Google Shape;638;p28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9" name="Google Shape;639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1">
  <p:cSld name="CUSTOM_8_1_1_1_1_1_1_1_1_1_1_1_1_1_1_1_1_1_1_1">
    <p:spTree>
      <p:nvGrpSpPr>
        <p:cNvPr id="3464" name="Shape 3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5" name="Google Shape;3465;p276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66" name="Google Shape;3466;p27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67" name="Google Shape;3467;p276"/>
          <p:cNvSpPr txBox="1"/>
          <p:nvPr>
            <p:ph idx="2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68" name="Google Shape;3468;p276"/>
          <p:cNvSpPr txBox="1"/>
          <p:nvPr>
            <p:ph idx="1" type="subTitle"/>
          </p:nvPr>
        </p:nvSpPr>
        <p:spPr>
          <a:xfrm>
            <a:off x="228950" y="1419750"/>
            <a:ext cx="51549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pic>
        <p:nvPicPr>
          <p:cNvPr id="3469" name="Google Shape;3469;p276" title="ChatGPT Image May 2, 2026, 04_00_57 PM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36250" y="0"/>
            <a:ext cx="36077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70" name="Google Shape;3470;p276"/>
          <p:cNvSpPr/>
          <p:nvPr/>
        </p:nvSpPr>
        <p:spPr>
          <a:xfrm>
            <a:off x="5535050" y="-50"/>
            <a:ext cx="3609000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1">
  <p:cSld name="CUSTOM_8_1_1_1_1_1_1_1_1_1_1_1_1_1_1_1_1_1_1_1_1">
    <p:spTree>
      <p:nvGrpSpPr>
        <p:cNvPr id="347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277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73" name="Google Shape;3473;p277"/>
          <p:cNvSpPr/>
          <p:nvPr/>
        </p:nvSpPr>
        <p:spPr>
          <a:xfrm rot="10800000">
            <a:off x="3156575" y="250"/>
            <a:ext cx="59835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74" name="Google Shape;3474;p277"/>
          <p:cNvSpPr txBox="1"/>
          <p:nvPr/>
        </p:nvSpPr>
        <p:spPr>
          <a:xfrm>
            <a:off x="4102943" y="10423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75" name="Google Shape;3475;p27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76" name="Google Shape;3476;p27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77" name="Google Shape;3477;p277"/>
          <p:cNvSpPr txBox="1"/>
          <p:nvPr>
            <p:ph idx="3" type="title"/>
          </p:nvPr>
        </p:nvSpPr>
        <p:spPr>
          <a:xfrm>
            <a:off x="228600" y="457200"/>
            <a:ext cx="29259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78" name="Google Shape;3478;p277"/>
          <p:cNvSpPr txBox="1"/>
          <p:nvPr>
            <p:ph idx="1" type="subTitle"/>
          </p:nvPr>
        </p:nvSpPr>
        <p:spPr>
          <a:xfrm>
            <a:off x="4102950" y="1631400"/>
            <a:ext cx="40890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3479" name="Google Shape;3479;p277"/>
          <p:cNvSpPr txBox="1"/>
          <p:nvPr>
            <p:ph idx="4" type="subTitle"/>
          </p:nvPr>
        </p:nvSpPr>
        <p:spPr>
          <a:xfrm>
            <a:off x="228600" y="39677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480" name="Google Shape;3480;p277"/>
          <p:cNvSpPr/>
          <p:nvPr>
            <p:ph idx="5" type="pic"/>
          </p:nvPr>
        </p:nvSpPr>
        <p:spPr>
          <a:xfrm>
            <a:off x="228800" y="1707600"/>
            <a:ext cx="1951200" cy="2068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2">
  <p:cSld name="CUSTOM_8_1_1_1_1_1_1_1_1_1_1_1_1_1_1_1_1_1_1_1_1_2">
    <p:spTree>
      <p:nvGrpSpPr>
        <p:cNvPr id="3481" name="Shape 3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" name="Google Shape;3482;p278"/>
          <p:cNvSpPr/>
          <p:nvPr/>
        </p:nvSpPr>
        <p:spPr>
          <a:xfrm rot="-5400000">
            <a:off x="3054300" y="1196700"/>
            <a:ext cx="3946800" cy="39468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83" name="Google Shape;3483;p278"/>
          <p:cNvSpPr/>
          <p:nvPr/>
        </p:nvSpPr>
        <p:spPr>
          <a:xfrm rot="5400000">
            <a:off x="6262500" y="0"/>
            <a:ext cx="2881500" cy="2881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84" name="Google Shape;3484;p278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3485" name="Google Shape;3485;p278"/>
          <p:cNvSpPr txBox="1"/>
          <p:nvPr/>
        </p:nvSpPr>
        <p:spPr>
          <a:xfrm>
            <a:off x="3455693" y="2282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86" name="Google Shape;3486;p27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487" name="Google Shape;3487;p278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488" name="Google Shape;3488;p278"/>
          <p:cNvSpPr txBox="1"/>
          <p:nvPr>
            <p:ph idx="4" type="title"/>
          </p:nvPr>
        </p:nvSpPr>
        <p:spPr>
          <a:xfrm>
            <a:off x="228600" y="3429000"/>
            <a:ext cx="3432600" cy="28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89" name="Google Shape;3489;p278"/>
          <p:cNvSpPr txBox="1"/>
          <p:nvPr>
            <p:ph idx="1" type="subTitle"/>
          </p:nvPr>
        </p:nvSpPr>
        <p:spPr>
          <a:xfrm>
            <a:off x="3455700" y="817300"/>
            <a:ext cx="49593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3490" name="Google Shape;3490;p278"/>
          <p:cNvSpPr txBox="1"/>
          <p:nvPr>
            <p:ph idx="5" type="subTitle"/>
          </p:nvPr>
        </p:nvSpPr>
        <p:spPr>
          <a:xfrm>
            <a:off x="228600" y="37391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3">
  <p:cSld name="CUSTOM_8_1_1_1_1_1_1_1_1_1_1_1_1_1_1_1_1_1_1_1_1_1">
    <p:spTree>
      <p:nvGrpSpPr>
        <p:cNvPr id="3491" name="Shape 3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" name="Google Shape;3492;p279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93" name="Google Shape;3493;p279"/>
          <p:cNvSpPr/>
          <p:nvPr/>
        </p:nvSpPr>
        <p:spPr>
          <a:xfrm rot="10800000">
            <a:off x="4619975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494" name="Google Shape;3494;p27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495" name="Google Shape;3495;p27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496" name="Google Shape;3496;p279"/>
          <p:cNvSpPr txBox="1"/>
          <p:nvPr>
            <p:ph idx="3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497" name="Google Shape;3497;p279"/>
          <p:cNvSpPr txBox="1"/>
          <p:nvPr>
            <p:ph idx="1" type="subTitle"/>
          </p:nvPr>
        </p:nvSpPr>
        <p:spPr>
          <a:xfrm>
            <a:off x="230075" y="882000"/>
            <a:ext cx="3716700" cy="1122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498" name="Google Shape;3498;p279"/>
          <p:cNvSpPr txBox="1"/>
          <p:nvPr>
            <p:ph idx="4" type="body"/>
          </p:nvPr>
        </p:nvSpPr>
        <p:spPr>
          <a:xfrm>
            <a:off x="230075" y="3492500"/>
            <a:ext cx="3462600" cy="71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499" name="Google Shape;3499;p279"/>
          <p:cNvSpPr/>
          <p:nvPr>
            <p:ph idx="5" type="pic"/>
          </p:nvPr>
        </p:nvSpPr>
        <p:spPr>
          <a:xfrm>
            <a:off x="5520400" y="921875"/>
            <a:ext cx="2724900" cy="3293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2">
  <p:cSld name="CUSTOM_8_1_1_1_1_1_1_1_1_1_1_1_1_1_1_1_1_1_1_1_1_1_1">
    <p:spTree>
      <p:nvGrpSpPr>
        <p:cNvPr id="3500" name="Shape 3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1" name="Google Shape;3501;p280"/>
          <p:cNvSpPr/>
          <p:nvPr/>
        </p:nvSpPr>
        <p:spPr>
          <a:xfrm rot="8100000">
            <a:off x="1338758" y="1905656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502" name="Google Shape;3502;p280"/>
          <p:cNvSpPr/>
          <p:nvPr/>
        </p:nvSpPr>
        <p:spPr>
          <a:xfrm rot="-2700000">
            <a:off x="3109572" y="-1459928"/>
            <a:ext cx="2922755" cy="2922755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503" name="Google Shape;3503;p28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04" name="Google Shape;3504;p28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05" name="Google Shape;3505;p280"/>
          <p:cNvSpPr txBox="1"/>
          <p:nvPr>
            <p:ph idx="1" type="subTitle"/>
          </p:nvPr>
        </p:nvSpPr>
        <p:spPr>
          <a:xfrm>
            <a:off x="230075" y="1548047"/>
            <a:ext cx="46539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06" name="Google Shape;3506;p280"/>
          <p:cNvSpPr txBox="1"/>
          <p:nvPr>
            <p:ph idx="3" type="title"/>
          </p:nvPr>
        </p:nvSpPr>
        <p:spPr>
          <a:xfrm>
            <a:off x="228600" y="1960022"/>
            <a:ext cx="7224600" cy="12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USTOM_8_1_1_1_1_1_1_1_1_1_1_1_1_1_1_1_1_1_1_1_1_1_1_1">
    <p:spTree>
      <p:nvGrpSpPr>
        <p:cNvPr id="3507" name="Shape 3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8" name="Google Shape;3508;p28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09" name="Google Shape;3509;p28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10" name="Google Shape;3510;p281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11" name="Google Shape;3511;p281"/>
          <p:cNvSpPr txBox="1"/>
          <p:nvPr>
            <p:ph idx="1" type="subTitle"/>
          </p:nvPr>
        </p:nvSpPr>
        <p:spPr>
          <a:xfrm>
            <a:off x="1638400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2" name="Google Shape;3512;p281"/>
          <p:cNvSpPr txBox="1"/>
          <p:nvPr>
            <p:ph idx="4" type="subTitle"/>
          </p:nvPr>
        </p:nvSpPr>
        <p:spPr>
          <a:xfrm>
            <a:off x="30997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3" name="Google Shape;3513;p281"/>
          <p:cNvSpPr txBox="1"/>
          <p:nvPr>
            <p:ph idx="5" type="subTitle"/>
          </p:nvPr>
        </p:nvSpPr>
        <p:spPr>
          <a:xfrm>
            <a:off x="45636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4" name="Google Shape;3514;p281"/>
          <p:cNvSpPr txBox="1"/>
          <p:nvPr>
            <p:ph idx="6" type="subTitle"/>
          </p:nvPr>
        </p:nvSpPr>
        <p:spPr>
          <a:xfrm>
            <a:off x="6024925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5" name="Google Shape;3515;p281"/>
          <p:cNvSpPr txBox="1"/>
          <p:nvPr>
            <p:ph idx="7" type="subTitle"/>
          </p:nvPr>
        </p:nvSpPr>
        <p:spPr>
          <a:xfrm>
            <a:off x="7521175" y="1547546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6" name="Google Shape;3516;p281"/>
          <p:cNvSpPr txBox="1"/>
          <p:nvPr>
            <p:ph idx="8" type="subTitle"/>
          </p:nvPr>
        </p:nvSpPr>
        <p:spPr>
          <a:xfrm>
            <a:off x="381000" y="213148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7" name="Google Shape;3517;p281"/>
          <p:cNvSpPr txBox="1"/>
          <p:nvPr>
            <p:ph idx="9" type="subTitle"/>
          </p:nvPr>
        </p:nvSpPr>
        <p:spPr>
          <a:xfrm>
            <a:off x="381000" y="268793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8" name="Google Shape;3518;p281"/>
          <p:cNvSpPr txBox="1"/>
          <p:nvPr>
            <p:ph idx="13" type="subTitle"/>
          </p:nvPr>
        </p:nvSpPr>
        <p:spPr>
          <a:xfrm>
            <a:off x="381000" y="32386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19" name="Google Shape;3519;p281"/>
          <p:cNvSpPr txBox="1"/>
          <p:nvPr>
            <p:ph idx="14" type="subTitle"/>
          </p:nvPr>
        </p:nvSpPr>
        <p:spPr>
          <a:xfrm>
            <a:off x="381000" y="379505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20" name="Google Shape;3520;p281"/>
          <p:cNvSpPr txBox="1"/>
          <p:nvPr>
            <p:ph idx="15" type="subTitle"/>
          </p:nvPr>
        </p:nvSpPr>
        <p:spPr>
          <a:xfrm>
            <a:off x="381000" y="43515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1">
  <p:cSld name="CUSTOM_8_1_1_1_1_1_1_1_1_1_1_1_1_1_1_1_1_1_1_1_1_1_1_1_2">
    <p:spTree>
      <p:nvGrpSpPr>
        <p:cNvPr id="352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p282"/>
          <p:cNvSpPr/>
          <p:nvPr/>
        </p:nvSpPr>
        <p:spPr>
          <a:xfrm flipH="1">
            <a:off x="6286500" y="0"/>
            <a:ext cx="2857500" cy="2857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523" name="Google Shape;3523;p282"/>
          <p:cNvSpPr/>
          <p:nvPr/>
        </p:nvSpPr>
        <p:spPr>
          <a:xfrm rot="10800000">
            <a:off x="0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524" name="Google Shape;3524;p282"/>
          <p:cNvSpPr txBox="1"/>
          <p:nvPr>
            <p:ph idx="1" type="body"/>
          </p:nvPr>
        </p:nvSpPr>
        <p:spPr>
          <a:xfrm>
            <a:off x="4903325" y="10727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25" name="Google Shape;3525;p282"/>
          <p:cNvSpPr txBox="1"/>
          <p:nvPr>
            <p:ph idx="2" type="body"/>
          </p:nvPr>
        </p:nvSpPr>
        <p:spPr>
          <a:xfrm>
            <a:off x="4903325" y="20186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26" name="Google Shape;3526;p28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27" name="Google Shape;3527;p282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28" name="Google Shape;3528;p282"/>
          <p:cNvSpPr/>
          <p:nvPr>
            <p:ph idx="4" type="pic"/>
          </p:nvPr>
        </p:nvSpPr>
        <p:spPr>
          <a:xfrm>
            <a:off x="230075" y="457200"/>
            <a:ext cx="3681600" cy="2309700"/>
          </a:xfrm>
          <a:prstGeom prst="rect">
            <a:avLst/>
          </a:prstGeom>
          <a:noFill/>
          <a:ln>
            <a:noFill/>
          </a:ln>
        </p:spPr>
      </p:sp>
      <p:sp>
        <p:nvSpPr>
          <p:cNvPr id="3529" name="Google Shape;3529;p282"/>
          <p:cNvSpPr txBox="1"/>
          <p:nvPr>
            <p:ph idx="5" type="title"/>
          </p:nvPr>
        </p:nvSpPr>
        <p:spPr>
          <a:xfrm>
            <a:off x="230075" y="2993600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30" name="Google Shape;3530;p282"/>
          <p:cNvSpPr txBox="1"/>
          <p:nvPr>
            <p:ph idx="6" type="body"/>
          </p:nvPr>
        </p:nvSpPr>
        <p:spPr>
          <a:xfrm>
            <a:off x="230075" y="3515700"/>
            <a:ext cx="36816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31" name="Google Shape;3531;p282"/>
          <p:cNvSpPr txBox="1"/>
          <p:nvPr>
            <p:ph idx="7" type="body"/>
          </p:nvPr>
        </p:nvSpPr>
        <p:spPr>
          <a:xfrm>
            <a:off x="4903325" y="2964575"/>
            <a:ext cx="3681600" cy="4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32" name="Google Shape;3532;p282"/>
          <p:cNvSpPr txBox="1"/>
          <p:nvPr>
            <p:ph idx="8" type="subTitle"/>
          </p:nvPr>
        </p:nvSpPr>
        <p:spPr>
          <a:xfrm>
            <a:off x="4903325" y="26537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33" name="Google Shape;3533;p282"/>
          <p:cNvSpPr txBox="1"/>
          <p:nvPr>
            <p:ph idx="9" type="subTitle"/>
          </p:nvPr>
        </p:nvSpPr>
        <p:spPr>
          <a:xfrm>
            <a:off x="4903325" y="17078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34" name="Google Shape;3534;p282"/>
          <p:cNvSpPr txBox="1"/>
          <p:nvPr>
            <p:ph idx="13" type="subTitle"/>
          </p:nvPr>
        </p:nvSpPr>
        <p:spPr>
          <a:xfrm>
            <a:off x="4903325" y="7619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ards">
  <p:cSld name="CUSTOM_8_1_1_1_1_1_1_1_1_1_1_1_1_1_1_1_1_1_1_1_1_1_1_1_1">
    <p:spTree>
      <p:nvGrpSpPr>
        <p:cNvPr id="3535" name="Shape 3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6" name="Google Shape;3536;p28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37" name="Google Shape;3537;p28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38" name="Google Shape;3538;p28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39" name="Google Shape;3539;p283"/>
          <p:cNvSpPr txBox="1"/>
          <p:nvPr>
            <p:ph idx="1" type="body"/>
          </p:nvPr>
        </p:nvSpPr>
        <p:spPr>
          <a:xfrm>
            <a:off x="228600" y="882000"/>
            <a:ext cx="2514300" cy="643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40" name="Google Shape;3540;p283"/>
          <p:cNvSpPr txBox="1"/>
          <p:nvPr>
            <p:ph idx="4" type="subTitle"/>
          </p:nvPr>
        </p:nvSpPr>
        <p:spPr>
          <a:xfrm>
            <a:off x="34332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541" name="Google Shape;3541;p283"/>
          <p:cNvSpPr txBox="1"/>
          <p:nvPr>
            <p:ph idx="5" type="subTitle"/>
          </p:nvPr>
        </p:nvSpPr>
        <p:spPr>
          <a:xfrm>
            <a:off x="473367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">
  <p:cSld name="CUSTOM_8_1_1_1_1_1_1_1_1_1_1_1_1_1_1_1_1_1_1_1_1_1_1_1_1_1">
    <p:spTree>
      <p:nvGrpSpPr>
        <p:cNvPr id="3542" name="Shape 3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" name="Google Shape;3543;p28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44" name="Google Shape;3544;p28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45" name="Google Shape;3545;p284"/>
          <p:cNvSpPr txBox="1"/>
          <p:nvPr>
            <p:ph idx="1" type="body"/>
          </p:nvPr>
        </p:nvSpPr>
        <p:spPr>
          <a:xfrm>
            <a:off x="4637600" y="432627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46" name="Google Shape;3546;p284"/>
          <p:cNvSpPr txBox="1"/>
          <p:nvPr>
            <p:ph idx="3" type="subTitle"/>
          </p:nvPr>
        </p:nvSpPr>
        <p:spPr>
          <a:xfrm>
            <a:off x="1603898" y="4342896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47" name="Google Shape;3547;p284"/>
          <p:cNvSpPr txBox="1"/>
          <p:nvPr>
            <p:ph idx="4" type="subTitle"/>
          </p:nvPr>
        </p:nvSpPr>
        <p:spPr>
          <a:xfrm>
            <a:off x="330825" y="418932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548" name="Google Shape;3548;p284"/>
          <p:cNvSpPr txBox="1"/>
          <p:nvPr>
            <p:ph idx="5" type="body"/>
          </p:nvPr>
        </p:nvSpPr>
        <p:spPr>
          <a:xfrm>
            <a:off x="4637600" y="332264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49" name="Google Shape;3549;p284"/>
          <p:cNvSpPr txBox="1"/>
          <p:nvPr>
            <p:ph idx="6" type="subTitle"/>
          </p:nvPr>
        </p:nvSpPr>
        <p:spPr>
          <a:xfrm>
            <a:off x="1603898" y="3339267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50" name="Google Shape;3550;p284"/>
          <p:cNvSpPr txBox="1"/>
          <p:nvPr>
            <p:ph idx="7" type="subTitle"/>
          </p:nvPr>
        </p:nvSpPr>
        <p:spPr>
          <a:xfrm>
            <a:off x="330825" y="318569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551" name="Google Shape;3551;p284"/>
          <p:cNvSpPr txBox="1"/>
          <p:nvPr>
            <p:ph idx="8" type="body"/>
          </p:nvPr>
        </p:nvSpPr>
        <p:spPr>
          <a:xfrm>
            <a:off x="4637600" y="234198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52" name="Google Shape;3552;p284"/>
          <p:cNvSpPr txBox="1"/>
          <p:nvPr>
            <p:ph idx="9" type="subTitle"/>
          </p:nvPr>
        </p:nvSpPr>
        <p:spPr>
          <a:xfrm>
            <a:off x="1603898" y="2358608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53" name="Google Shape;3553;p284"/>
          <p:cNvSpPr txBox="1"/>
          <p:nvPr>
            <p:ph idx="13" type="subTitle"/>
          </p:nvPr>
        </p:nvSpPr>
        <p:spPr>
          <a:xfrm>
            <a:off x="330825" y="2205037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554" name="Google Shape;3554;p284"/>
          <p:cNvSpPr txBox="1"/>
          <p:nvPr>
            <p:ph idx="14" type="body"/>
          </p:nvPr>
        </p:nvSpPr>
        <p:spPr>
          <a:xfrm>
            <a:off x="4637600" y="136132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55" name="Google Shape;3555;p284"/>
          <p:cNvSpPr txBox="1"/>
          <p:nvPr>
            <p:ph idx="15" type="subTitle"/>
          </p:nvPr>
        </p:nvSpPr>
        <p:spPr>
          <a:xfrm>
            <a:off x="1603898" y="1377949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56" name="Google Shape;3556;p284"/>
          <p:cNvSpPr txBox="1"/>
          <p:nvPr>
            <p:ph idx="16" type="subTitle"/>
          </p:nvPr>
        </p:nvSpPr>
        <p:spPr>
          <a:xfrm>
            <a:off x="330825" y="1224378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557" name="Google Shape;3557;p284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ards">
  <p:cSld name="CUSTOM_8_1_1_1_1_1_1_1_1_1_1_1_1_1_1_1_1_1_1_1_1_1_1_1_1_1_1">
    <p:spTree>
      <p:nvGrpSpPr>
        <p:cNvPr id="3558" name="Shape 3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9" name="Google Shape;3559;p285"/>
          <p:cNvSpPr txBox="1"/>
          <p:nvPr>
            <p:ph idx="1" type="body"/>
          </p:nvPr>
        </p:nvSpPr>
        <p:spPr>
          <a:xfrm>
            <a:off x="3316788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60" name="Google Shape;3560;p28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61" name="Google Shape;3561;p28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62" name="Google Shape;3562;p285"/>
          <p:cNvSpPr txBox="1"/>
          <p:nvPr>
            <p:ph idx="3" type="subTitle"/>
          </p:nvPr>
        </p:nvSpPr>
        <p:spPr>
          <a:xfrm>
            <a:off x="355609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563" name="Google Shape;3563;p285"/>
          <p:cNvSpPr txBox="1"/>
          <p:nvPr>
            <p:ph idx="4" type="body"/>
          </p:nvPr>
        </p:nvSpPr>
        <p:spPr>
          <a:xfrm>
            <a:off x="387450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64" name="Google Shape;3564;p285"/>
          <p:cNvSpPr txBox="1"/>
          <p:nvPr>
            <p:ph idx="5" type="subTitle"/>
          </p:nvPr>
        </p:nvSpPr>
        <p:spPr>
          <a:xfrm>
            <a:off x="3284965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565" name="Google Shape;3565;p285"/>
          <p:cNvSpPr txBox="1"/>
          <p:nvPr>
            <p:ph idx="6" type="subTitle"/>
          </p:nvPr>
        </p:nvSpPr>
        <p:spPr>
          <a:xfrm>
            <a:off x="6213059" y="5605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566" name="Google Shape;3566;p285"/>
          <p:cNvSpPr txBox="1"/>
          <p:nvPr>
            <p:ph idx="7" type="body"/>
          </p:nvPr>
        </p:nvSpPr>
        <p:spPr>
          <a:xfrm>
            <a:off x="6244900" y="15267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T 1">
  <p:cSld name="BLANK_1_6">
    <p:bg>
      <p:bgPr>
        <a:solidFill>
          <a:schemeClr val="lt2"/>
        </a:solid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29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642" name="Google Shape;642;p29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3" name="Google Shape;643;p29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4" name="Google Shape;644;p2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5" name="Google Shape;645;p2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6" name="Google Shape;646;p29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7" name="Google Shape;647;p29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648" name="Google Shape;648;p29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649" name="Google Shape;649;p29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650" name="Google Shape;650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2">
  <p:cSld name="CUSTOM_8_1_1_1_1_1_1_1_1_1_1_1_1_1_1_1_1_1_1_1_1_1_1_1_1_1_1_1">
    <p:spTree>
      <p:nvGrpSpPr>
        <p:cNvPr id="3567" name="Shape 3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8" name="Google Shape;3568;p286"/>
          <p:cNvSpPr/>
          <p:nvPr/>
        </p:nvSpPr>
        <p:spPr>
          <a:xfrm rot="10800000">
            <a:off x="-25" y="250"/>
            <a:ext cx="3066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569" name="Google Shape;3569;p286"/>
          <p:cNvSpPr txBox="1"/>
          <p:nvPr/>
        </p:nvSpPr>
        <p:spPr>
          <a:xfrm>
            <a:off x="230934" y="1805263"/>
            <a:ext cx="37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🡖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570" name="Google Shape;3570;p28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71" name="Google Shape;3571;p28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572" name="Google Shape;3572;p286"/>
          <p:cNvSpPr txBox="1"/>
          <p:nvPr>
            <p:ph idx="3" type="title"/>
          </p:nvPr>
        </p:nvSpPr>
        <p:spPr>
          <a:xfrm>
            <a:off x="230937" y="1593450"/>
            <a:ext cx="237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73" name="Google Shape;3573;p286"/>
          <p:cNvSpPr txBox="1"/>
          <p:nvPr>
            <p:ph idx="1" type="body"/>
          </p:nvPr>
        </p:nvSpPr>
        <p:spPr>
          <a:xfrm>
            <a:off x="230938" y="2041800"/>
            <a:ext cx="2378700" cy="9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74" name="Google Shape;3574;p286"/>
          <p:cNvSpPr txBox="1"/>
          <p:nvPr>
            <p:ph idx="4" type="body"/>
          </p:nvPr>
        </p:nvSpPr>
        <p:spPr>
          <a:xfrm>
            <a:off x="34393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75" name="Google Shape;3575;p286"/>
          <p:cNvSpPr txBox="1"/>
          <p:nvPr>
            <p:ph idx="5" type="subTitle"/>
          </p:nvPr>
        </p:nvSpPr>
        <p:spPr>
          <a:xfrm>
            <a:off x="34393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76" name="Google Shape;3576;p286"/>
          <p:cNvSpPr txBox="1"/>
          <p:nvPr>
            <p:ph idx="6" type="body"/>
          </p:nvPr>
        </p:nvSpPr>
        <p:spPr>
          <a:xfrm>
            <a:off x="34393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77" name="Google Shape;3577;p286"/>
          <p:cNvSpPr txBox="1"/>
          <p:nvPr>
            <p:ph idx="7" type="subTitle"/>
          </p:nvPr>
        </p:nvSpPr>
        <p:spPr>
          <a:xfrm>
            <a:off x="34393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78" name="Google Shape;3578;p286"/>
          <p:cNvSpPr txBox="1"/>
          <p:nvPr>
            <p:ph idx="8" type="body"/>
          </p:nvPr>
        </p:nvSpPr>
        <p:spPr>
          <a:xfrm>
            <a:off x="63132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79" name="Google Shape;3579;p286"/>
          <p:cNvSpPr txBox="1"/>
          <p:nvPr>
            <p:ph idx="9" type="subTitle"/>
          </p:nvPr>
        </p:nvSpPr>
        <p:spPr>
          <a:xfrm>
            <a:off x="63132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80" name="Google Shape;3580;p286"/>
          <p:cNvSpPr txBox="1"/>
          <p:nvPr>
            <p:ph idx="13" type="body"/>
          </p:nvPr>
        </p:nvSpPr>
        <p:spPr>
          <a:xfrm>
            <a:off x="63132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81" name="Google Shape;3581;p286"/>
          <p:cNvSpPr txBox="1"/>
          <p:nvPr>
            <p:ph idx="14" type="subTitle"/>
          </p:nvPr>
        </p:nvSpPr>
        <p:spPr>
          <a:xfrm>
            <a:off x="63132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582" name="Google Shape;3582;p286"/>
          <p:cNvSpPr txBox="1"/>
          <p:nvPr>
            <p:ph idx="15" type="body"/>
          </p:nvPr>
        </p:nvSpPr>
        <p:spPr>
          <a:xfrm>
            <a:off x="230650" y="3875100"/>
            <a:ext cx="23787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83" name="Google Shape;3583;p286"/>
          <p:cNvSpPr/>
          <p:nvPr>
            <p:ph idx="16" type="pic"/>
          </p:nvPr>
        </p:nvSpPr>
        <p:spPr>
          <a:xfrm>
            <a:off x="230350" y="457200"/>
            <a:ext cx="853200" cy="1031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ards">
  <p:cSld name="CUSTOM_14">
    <p:spTree>
      <p:nvGrpSpPr>
        <p:cNvPr id="3584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" name="Google Shape;3585;p287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586" name="Google Shape;3586;p28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3587" name="Google Shape;3587;p28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3588" name="Google Shape;3588;p287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589" name="Google Shape;3589;p287"/>
          <p:cNvSpPr txBox="1"/>
          <p:nvPr>
            <p:ph idx="1" type="body"/>
          </p:nvPr>
        </p:nvSpPr>
        <p:spPr>
          <a:xfrm>
            <a:off x="429350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90" name="Google Shape;3590;p287"/>
          <p:cNvSpPr txBox="1"/>
          <p:nvPr>
            <p:ph idx="4" type="subTitle"/>
          </p:nvPr>
        </p:nvSpPr>
        <p:spPr>
          <a:xfrm>
            <a:off x="429350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91" name="Google Shape;3591;p287"/>
          <p:cNvSpPr txBox="1"/>
          <p:nvPr>
            <p:ph idx="5" type="body"/>
          </p:nvPr>
        </p:nvSpPr>
        <p:spPr>
          <a:xfrm>
            <a:off x="4833813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92" name="Google Shape;3592;p287"/>
          <p:cNvSpPr txBox="1"/>
          <p:nvPr>
            <p:ph idx="6" type="subTitle"/>
          </p:nvPr>
        </p:nvSpPr>
        <p:spPr>
          <a:xfrm>
            <a:off x="4833813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93" name="Google Shape;3593;p287"/>
          <p:cNvSpPr txBox="1"/>
          <p:nvPr>
            <p:ph idx="7" type="body"/>
          </p:nvPr>
        </p:nvSpPr>
        <p:spPr>
          <a:xfrm>
            <a:off x="2631588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94" name="Google Shape;3594;p287"/>
          <p:cNvSpPr txBox="1"/>
          <p:nvPr>
            <p:ph idx="8" type="subTitle"/>
          </p:nvPr>
        </p:nvSpPr>
        <p:spPr>
          <a:xfrm>
            <a:off x="2631588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595" name="Google Shape;3595;p287"/>
          <p:cNvSpPr txBox="1"/>
          <p:nvPr>
            <p:ph idx="9" type="body"/>
          </p:nvPr>
        </p:nvSpPr>
        <p:spPr>
          <a:xfrm>
            <a:off x="7036075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596" name="Google Shape;3596;p287"/>
          <p:cNvSpPr txBox="1"/>
          <p:nvPr>
            <p:ph idx="13" type="subTitle"/>
          </p:nvPr>
        </p:nvSpPr>
        <p:spPr>
          <a:xfrm>
            <a:off x="7036075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">
  <p:cSld name="CUSTOM_8_1_1_1_1_1_1_1_1_1_1_1_1_1_1_1_1_1_1_1_1_1_1_1_1_1_1_1_1_1">
    <p:spTree>
      <p:nvGrpSpPr>
        <p:cNvPr id="3597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p288"/>
          <p:cNvSpPr/>
          <p:nvPr/>
        </p:nvSpPr>
        <p:spPr>
          <a:xfrm>
            <a:off x="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599" name="Google Shape;3599;p28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00" name="Google Shape;3600;p28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01" name="Google Shape;3601;p288"/>
          <p:cNvSpPr txBox="1"/>
          <p:nvPr>
            <p:ph idx="1" type="body"/>
          </p:nvPr>
        </p:nvSpPr>
        <p:spPr>
          <a:xfrm>
            <a:off x="337797" y="1044075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02" name="Google Shape;3602;p288"/>
          <p:cNvSpPr txBox="1"/>
          <p:nvPr>
            <p:ph idx="3" type="body"/>
          </p:nvPr>
        </p:nvSpPr>
        <p:spPr>
          <a:xfrm>
            <a:off x="5967566" y="1044075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03" name="Google Shape;3603;p288"/>
          <p:cNvSpPr txBox="1"/>
          <p:nvPr>
            <p:ph idx="4" type="body"/>
          </p:nvPr>
        </p:nvSpPr>
        <p:spPr>
          <a:xfrm>
            <a:off x="321474" y="3385428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04" name="Google Shape;3604;p288"/>
          <p:cNvSpPr txBox="1"/>
          <p:nvPr>
            <p:ph idx="5" type="body"/>
          </p:nvPr>
        </p:nvSpPr>
        <p:spPr>
          <a:xfrm>
            <a:off x="5951149" y="3385428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05" name="Google Shape;3605;p288"/>
          <p:cNvSpPr txBox="1"/>
          <p:nvPr>
            <p:ph idx="6" type="subTitle"/>
          </p:nvPr>
        </p:nvSpPr>
        <p:spPr>
          <a:xfrm>
            <a:off x="3505113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06" name="Google Shape;3606;p288"/>
          <p:cNvSpPr txBox="1"/>
          <p:nvPr>
            <p:ph idx="7" type="subTitle"/>
          </p:nvPr>
        </p:nvSpPr>
        <p:spPr>
          <a:xfrm>
            <a:off x="4638638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07" name="Google Shape;3607;p288"/>
          <p:cNvSpPr txBox="1"/>
          <p:nvPr>
            <p:ph idx="8" type="subTitle"/>
          </p:nvPr>
        </p:nvSpPr>
        <p:spPr>
          <a:xfrm>
            <a:off x="3505525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08" name="Google Shape;3608;p288"/>
          <p:cNvSpPr txBox="1"/>
          <p:nvPr>
            <p:ph idx="9" type="subTitle"/>
          </p:nvPr>
        </p:nvSpPr>
        <p:spPr>
          <a:xfrm>
            <a:off x="4639050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09" name="Google Shape;3609;p288"/>
          <p:cNvSpPr txBox="1"/>
          <p:nvPr>
            <p:ph idx="13" type="subTitle"/>
          </p:nvPr>
        </p:nvSpPr>
        <p:spPr>
          <a:xfrm>
            <a:off x="4319044" y="2485650"/>
            <a:ext cx="5067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10" name="Google Shape;3610;p288"/>
          <p:cNvSpPr txBox="1"/>
          <p:nvPr>
            <p:ph idx="14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1">
  <p:cSld name="CUSTOM_8_1_1_1_1_1_1_1_1_1_1_1_1_1_1_1_1_1_1_1_1_1_1_1_1_1_1_1_1_1_1_1">
    <p:spTree>
      <p:nvGrpSpPr>
        <p:cNvPr id="3611" name="Shape 3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2" name="Google Shape;3612;p289"/>
          <p:cNvSpPr/>
          <p:nvPr/>
        </p:nvSpPr>
        <p:spPr>
          <a:xfrm flipH="1" rot="5400000">
            <a:off x="6563025" y="657900"/>
            <a:ext cx="1358100" cy="37926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613" name="Google Shape;3613;p289"/>
          <p:cNvSpPr/>
          <p:nvPr/>
        </p:nvSpPr>
        <p:spPr>
          <a:xfrm rot="5400000">
            <a:off x="580600" y="1292250"/>
            <a:ext cx="1358100" cy="25239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descr="A landscape shot of a marshland at dusk. " id="3614" name="Google Shape;3614;p289"/>
          <p:cNvPicPr preferRelativeResize="0"/>
          <p:nvPr/>
        </p:nvPicPr>
        <p:blipFill rotWithShape="1">
          <a:blip r:embed="rId2">
            <a:alphaModFix/>
          </a:blip>
          <a:srcRect b="14407" l="0" r="0" t="14414"/>
          <a:stretch/>
        </p:blipFill>
        <p:spPr>
          <a:xfrm>
            <a:off x="2517525" y="1875150"/>
            <a:ext cx="2822973" cy="1350004"/>
          </a:xfrm>
          <a:prstGeom prst="rect">
            <a:avLst/>
          </a:prstGeom>
          <a:noFill/>
          <a:ln>
            <a:noFill/>
          </a:ln>
        </p:spPr>
      </p:pic>
      <p:sp>
        <p:nvSpPr>
          <p:cNvPr id="3615" name="Google Shape;3615;p289"/>
          <p:cNvSpPr txBox="1"/>
          <p:nvPr>
            <p:ph idx="1" type="body"/>
          </p:nvPr>
        </p:nvSpPr>
        <p:spPr>
          <a:xfrm>
            <a:off x="32729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16" name="Google Shape;3616;p289"/>
          <p:cNvSpPr txBox="1"/>
          <p:nvPr>
            <p:ph idx="2" type="body"/>
          </p:nvPr>
        </p:nvSpPr>
        <p:spPr>
          <a:xfrm>
            <a:off x="18065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17" name="Google Shape;3617;p289"/>
          <p:cNvSpPr txBox="1"/>
          <p:nvPr>
            <p:ph idx="3" type="body"/>
          </p:nvPr>
        </p:nvSpPr>
        <p:spPr>
          <a:xfrm>
            <a:off x="335425" y="1201925"/>
            <a:ext cx="11499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18" name="Google Shape;3618;p289"/>
          <p:cNvSpPr txBox="1"/>
          <p:nvPr>
            <p:ph idx="4" type="body"/>
          </p:nvPr>
        </p:nvSpPr>
        <p:spPr>
          <a:xfrm>
            <a:off x="4721725" y="12297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19" name="Google Shape;3619;p289"/>
          <p:cNvSpPr txBox="1"/>
          <p:nvPr>
            <p:ph idx="5" type="body"/>
          </p:nvPr>
        </p:nvSpPr>
        <p:spPr>
          <a:xfrm>
            <a:off x="6193925" y="26235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20" name="Google Shape;3620;p289"/>
          <p:cNvSpPr txBox="1"/>
          <p:nvPr>
            <p:ph idx="6" type="subTitle"/>
          </p:nvPr>
        </p:nvSpPr>
        <p:spPr>
          <a:xfrm>
            <a:off x="32730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621" name="Google Shape;3621;p289"/>
          <p:cNvSpPr txBox="1"/>
          <p:nvPr>
            <p:ph idx="7" type="subTitle"/>
          </p:nvPr>
        </p:nvSpPr>
        <p:spPr>
          <a:xfrm>
            <a:off x="18066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622" name="Google Shape;3622;p289"/>
          <p:cNvSpPr txBox="1"/>
          <p:nvPr>
            <p:ph idx="8" type="subTitle"/>
          </p:nvPr>
        </p:nvSpPr>
        <p:spPr>
          <a:xfrm>
            <a:off x="335513" y="19137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623" name="Google Shape;3623;p289"/>
          <p:cNvSpPr txBox="1"/>
          <p:nvPr>
            <p:ph idx="9" type="subTitle"/>
          </p:nvPr>
        </p:nvSpPr>
        <p:spPr>
          <a:xfrm>
            <a:off x="4721813" y="19415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624" name="Google Shape;3624;p289"/>
          <p:cNvSpPr txBox="1"/>
          <p:nvPr>
            <p:ph idx="13" type="subTitle"/>
          </p:nvPr>
        </p:nvSpPr>
        <p:spPr>
          <a:xfrm>
            <a:off x="6194013" y="33353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625" name="Google Shape;3625;p289"/>
          <p:cNvSpPr txBox="1"/>
          <p:nvPr>
            <p:ph idx="14" type="subTitle"/>
          </p:nvPr>
        </p:nvSpPr>
        <p:spPr>
          <a:xfrm>
            <a:off x="7658713" y="4312650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3626" name="Google Shape;3626;p289"/>
          <p:cNvSpPr txBox="1"/>
          <p:nvPr>
            <p:ph idx="15" type="body"/>
          </p:nvPr>
        </p:nvSpPr>
        <p:spPr>
          <a:xfrm>
            <a:off x="7658625" y="3600800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27" name="Google Shape;3627;p28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28" name="Google Shape;3628;p289"/>
          <p:cNvSpPr txBox="1"/>
          <p:nvPr>
            <p:ph idx="16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29" name="Google Shape;3629;p289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2">
  <p:cSld name="CUSTOM_8_1_1_1_1_1_1_1_1_1_1_1_1_1_1_1_1_1_1_1_1_1_1_1_1_1_1_1_1_1_1_1_1">
    <p:spTree>
      <p:nvGrpSpPr>
        <p:cNvPr id="3630" name="Shape 3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1" name="Google Shape;3631;p290"/>
          <p:cNvSpPr/>
          <p:nvPr/>
        </p:nvSpPr>
        <p:spPr>
          <a:xfrm flipH="1">
            <a:off x="596130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632" name="Google Shape;3632;p290"/>
          <p:cNvSpPr/>
          <p:nvPr/>
        </p:nvSpPr>
        <p:spPr>
          <a:xfrm rot="5400000">
            <a:off x="3888975" y="-2016150"/>
            <a:ext cx="1358100" cy="9140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633" name="Google Shape;3633;p29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3634" name="Google Shape;3634;p29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35" name="Google Shape;3635;p290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636" name="Google Shape;3636;p290"/>
          <p:cNvSpPr txBox="1"/>
          <p:nvPr>
            <p:ph idx="1" type="subTitle"/>
          </p:nvPr>
        </p:nvSpPr>
        <p:spPr>
          <a:xfrm>
            <a:off x="4866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37" name="Google Shape;3637;p290"/>
          <p:cNvSpPr txBox="1"/>
          <p:nvPr>
            <p:ph idx="4" type="body"/>
          </p:nvPr>
        </p:nvSpPr>
        <p:spPr>
          <a:xfrm>
            <a:off x="4866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38" name="Google Shape;3638;p290"/>
          <p:cNvSpPr txBox="1"/>
          <p:nvPr>
            <p:ph idx="5" type="subTitle"/>
          </p:nvPr>
        </p:nvSpPr>
        <p:spPr>
          <a:xfrm>
            <a:off x="3431225" y="166807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39" name="Google Shape;3639;p290"/>
          <p:cNvSpPr txBox="1"/>
          <p:nvPr>
            <p:ph idx="6" type="body"/>
          </p:nvPr>
        </p:nvSpPr>
        <p:spPr>
          <a:xfrm>
            <a:off x="3431250" y="198448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40" name="Google Shape;3640;p290"/>
          <p:cNvSpPr txBox="1"/>
          <p:nvPr>
            <p:ph idx="7" type="subTitle"/>
          </p:nvPr>
        </p:nvSpPr>
        <p:spPr>
          <a:xfrm>
            <a:off x="6375825" y="1307025"/>
            <a:ext cx="22815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41" name="Google Shape;3641;p290"/>
          <p:cNvSpPr txBox="1"/>
          <p:nvPr>
            <p:ph idx="8" type="body"/>
          </p:nvPr>
        </p:nvSpPr>
        <p:spPr>
          <a:xfrm>
            <a:off x="6375850" y="1623430"/>
            <a:ext cx="2281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- Alt 1">
  <p:cSld name="CUSTOM_8_1_1_1_1_1_1_1_1_1_1_1_1_1_1_1_1_1_1_1_1_1_1_1_1_1_1_1_1_1_1_1_1_1">
    <p:spTree>
      <p:nvGrpSpPr>
        <p:cNvPr id="3642" name="Shape 3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3" name="Google Shape;3643;p291"/>
          <p:cNvSpPr/>
          <p:nvPr/>
        </p:nvSpPr>
        <p:spPr>
          <a:xfrm>
            <a:off x="7529650" y="250"/>
            <a:ext cx="1614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644" name="Google Shape;3644;p29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45" name="Google Shape;3645;p29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46" name="Google Shape;3646;p291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647" name="Google Shape;3647;p291"/>
          <p:cNvSpPr txBox="1"/>
          <p:nvPr>
            <p:ph idx="1" type="body"/>
          </p:nvPr>
        </p:nvSpPr>
        <p:spPr>
          <a:xfrm>
            <a:off x="230075" y="990150"/>
            <a:ext cx="3612900" cy="35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3648" name="Google Shape;3648;p291"/>
          <p:cNvSpPr txBox="1"/>
          <p:nvPr>
            <p:ph idx="4" type="subTitle"/>
          </p:nvPr>
        </p:nvSpPr>
        <p:spPr>
          <a:xfrm>
            <a:off x="228600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49" name="Google Shape;3649;p291"/>
          <p:cNvSpPr txBox="1"/>
          <p:nvPr>
            <p:ph idx="5" type="subTitle"/>
          </p:nvPr>
        </p:nvSpPr>
        <p:spPr>
          <a:xfrm>
            <a:off x="230075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50" name="Google Shape;3650;p291"/>
          <p:cNvSpPr txBox="1"/>
          <p:nvPr>
            <p:ph idx="6" type="subTitle"/>
          </p:nvPr>
        </p:nvSpPr>
        <p:spPr>
          <a:xfrm>
            <a:off x="1983338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51" name="Google Shape;3651;p291"/>
          <p:cNvSpPr txBox="1"/>
          <p:nvPr>
            <p:ph idx="7" type="subTitle"/>
          </p:nvPr>
        </p:nvSpPr>
        <p:spPr>
          <a:xfrm>
            <a:off x="1984813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52" name="Google Shape;3652;p291"/>
          <p:cNvSpPr txBox="1"/>
          <p:nvPr>
            <p:ph idx="8" type="subTitle"/>
          </p:nvPr>
        </p:nvSpPr>
        <p:spPr>
          <a:xfrm>
            <a:off x="3739563" y="4156375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53" name="Google Shape;3653;p291"/>
          <p:cNvSpPr txBox="1"/>
          <p:nvPr>
            <p:ph idx="9" type="subTitle"/>
          </p:nvPr>
        </p:nvSpPr>
        <p:spPr>
          <a:xfrm>
            <a:off x="3741038" y="3582936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54" name="Google Shape;3654;p291"/>
          <p:cNvSpPr txBox="1"/>
          <p:nvPr>
            <p:ph idx="13" type="subTitle"/>
          </p:nvPr>
        </p:nvSpPr>
        <p:spPr>
          <a:xfrm>
            <a:off x="228600" y="3211175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3655" name="Google Shape;3655;p291"/>
          <p:cNvSpPr txBox="1"/>
          <p:nvPr>
            <p:ph idx="14" type="subTitle"/>
          </p:nvPr>
        </p:nvSpPr>
        <p:spPr>
          <a:xfrm>
            <a:off x="228600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56" name="Google Shape;3656;p291"/>
          <p:cNvSpPr txBox="1"/>
          <p:nvPr>
            <p:ph idx="15" type="subTitle"/>
          </p:nvPr>
        </p:nvSpPr>
        <p:spPr>
          <a:xfrm>
            <a:off x="230075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57" name="Google Shape;3657;p291"/>
          <p:cNvSpPr txBox="1"/>
          <p:nvPr>
            <p:ph idx="16" type="subTitle"/>
          </p:nvPr>
        </p:nvSpPr>
        <p:spPr>
          <a:xfrm>
            <a:off x="1983338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58" name="Google Shape;3658;p291"/>
          <p:cNvSpPr txBox="1"/>
          <p:nvPr>
            <p:ph idx="17" type="subTitle"/>
          </p:nvPr>
        </p:nvSpPr>
        <p:spPr>
          <a:xfrm>
            <a:off x="1984813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59" name="Google Shape;3659;p291"/>
          <p:cNvSpPr txBox="1"/>
          <p:nvPr>
            <p:ph idx="18" type="subTitle"/>
          </p:nvPr>
        </p:nvSpPr>
        <p:spPr>
          <a:xfrm>
            <a:off x="3739563" y="2663863"/>
            <a:ext cx="12528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60" name="Google Shape;3660;p291"/>
          <p:cNvSpPr txBox="1"/>
          <p:nvPr>
            <p:ph idx="19" type="subTitle"/>
          </p:nvPr>
        </p:nvSpPr>
        <p:spPr>
          <a:xfrm>
            <a:off x="3741038" y="2090424"/>
            <a:ext cx="1252800" cy="4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61" name="Google Shape;3661;p291"/>
          <p:cNvSpPr txBox="1"/>
          <p:nvPr>
            <p:ph idx="20" type="subTitle"/>
          </p:nvPr>
        </p:nvSpPr>
        <p:spPr>
          <a:xfrm>
            <a:off x="228600" y="1718663"/>
            <a:ext cx="31302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- Alt 1">
  <p:cSld name="CUSTOM_8_1_1_1_1_1_1_1_1_1_1_1_1_1_1_1_1_1_1_1_1_1_1_1_1_1_1_1_1_1_1_1_1_1_1_1">
    <p:spTree>
      <p:nvGrpSpPr>
        <p:cNvPr id="3662" name="Shape 3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p29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64" name="Google Shape;3664;p29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65" name="Google Shape;3665;p292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666" name="Google Shape;3666;p292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67" name="Google Shape;3667;p292"/>
          <p:cNvSpPr txBox="1"/>
          <p:nvPr>
            <p:ph idx="4" type="subTitle"/>
          </p:nvPr>
        </p:nvSpPr>
        <p:spPr>
          <a:xfrm>
            <a:off x="419070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68" name="Google Shape;3668;p292"/>
          <p:cNvSpPr txBox="1"/>
          <p:nvPr>
            <p:ph idx="5" type="subTitle"/>
          </p:nvPr>
        </p:nvSpPr>
        <p:spPr>
          <a:xfrm>
            <a:off x="419075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69" name="Google Shape;3669;p292"/>
          <p:cNvSpPr txBox="1"/>
          <p:nvPr>
            <p:ph idx="6" type="subTitle"/>
          </p:nvPr>
        </p:nvSpPr>
        <p:spPr>
          <a:xfrm>
            <a:off x="419076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70" name="Google Shape;3670;p292"/>
          <p:cNvSpPr txBox="1"/>
          <p:nvPr>
            <p:ph idx="7" type="subTitle"/>
          </p:nvPr>
        </p:nvSpPr>
        <p:spPr>
          <a:xfrm>
            <a:off x="26244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71" name="Google Shape;3671;p292"/>
          <p:cNvSpPr txBox="1"/>
          <p:nvPr>
            <p:ph idx="8" type="subTitle"/>
          </p:nvPr>
        </p:nvSpPr>
        <p:spPr>
          <a:xfrm>
            <a:off x="26244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72" name="Google Shape;3672;p292"/>
          <p:cNvSpPr txBox="1"/>
          <p:nvPr>
            <p:ph idx="9" type="subTitle"/>
          </p:nvPr>
        </p:nvSpPr>
        <p:spPr>
          <a:xfrm>
            <a:off x="26244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73" name="Google Shape;3673;p292"/>
          <p:cNvSpPr txBox="1"/>
          <p:nvPr>
            <p:ph idx="13" type="subTitle"/>
          </p:nvPr>
        </p:nvSpPr>
        <p:spPr>
          <a:xfrm>
            <a:off x="4815495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74" name="Google Shape;3674;p292"/>
          <p:cNvSpPr txBox="1"/>
          <p:nvPr>
            <p:ph idx="14" type="subTitle"/>
          </p:nvPr>
        </p:nvSpPr>
        <p:spPr>
          <a:xfrm>
            <a:off x="4815500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75" name="Google Shape;3675;p292"/>
          <p:cNvSpPr txBox="1"/>
          <p:nvPr>
            <p:ph idx="15" type="subTitle"/>
          </p:nvPr>
        </p:nvSpPr>
        <p:spPr>
          <a:xfrm>
            <a:off x="4815501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76" name="Google Shape;3676;p292"/>
          <p:cNvSpPr txBox="1"/>
          <p:nvPr>
            <p:ph idx="16" type="subTitle"/>
          </p:nvPr>
        </p:nvSpPr>
        <p:spPr>
          <a:xfrm>
            <a:off x="7006607" y="2462250"/>
            <a:ext cx="16938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77" name="Google Shape;3677;p292"/>
          <p:cNvSpPr txBox="1"/>
          <p:nvPr>
            <p:ph idx="17" type="subTitle"/>
          </p:nvPr>
        </p:nvSpPr>
        <p:spPr>
          <a:xfrm>
            <a:off x="7006613" y="2708625"/>
            <a:ext cx="1550700" cy="1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678" name="Google Shape;3678;p292"/>
          <p:cNvSpPr txBox="1"/>
          <p:nvPr>
            <p:ph idx="18" type="subTitle"/>
          </p:nvPr>
        </p:nvSpPr>
        <p:spPr>
          <a:xfrm>
            <a:off x="7006613" y="4077075"/>
            <a:ext cx="1693800" cy="21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 display 2">
  <p:cSld name="CUSTOM_8_1_1_1_1_1_1_1_1_1_1_1_1_1_1_1_1_1_1_1_1_1_1_1_1_1_1_1_1_1_1_1_1_1_1_2">
    <p:spTree>
      <p:nvGrpSpPr>
        <p:cNvPr id="3679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293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681" name="Google Shape;3681;p293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682" name="Google Shape;3682;p29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83" name="Google Shape;3683;p29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84" name="Google Shape;3684;p29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685" name="Google Shape;3685;p293"/>
          <p:cNvSpPr txBox="1"/>
          <p:nvPr>
            <p:ph idx="1" type="subTitle"/>
          </p:nvPr>
        </p:nvSpPr>
        <p:spPr>
          <a:xfrm>
            <a:off x="3238050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86" name="Google Shape;3686;p293"/>
          <p:cNvSpPr txBox="1"/>
          <p:nvPr>
            <p:ph idx="4" type="subTitle"/>
          </p:nvPr>
        </p:nvSpPr>
        <p:spPr>
          <a:xfrm>
            <a:off x="4056600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87" name="Google Shape;3687;p293"/>
          <p:cNvSpPr txBox="1"/>
          <p:nvPr>
            <p:ph idx="5" type="subTitle"/>
          </p:nvPr>
        </p:nvSpPr>
        <p:spPr>
          <a:xfrm>
            <a:off x="3457950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88" name="Google Shape;3688;p293"/>
          <p:cNvSpPr txBox="1"/>
          <p:nvPr>
            <p:ph idx="6" type="subTitle"/>
          </p:nvPr>
        </p:nvSpPr>
        <p:spPr>
          <a:xfrm>
            <a:off x="803225" y="18179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89" name="Google Shape;3689;p293"/>
          <p:cNvSpPr txBox="1"/>
          <p:nvPr>
            <p:ph idx="7" type="subTitle"/>
          </p:nvPr>
        </p:nvSpPr>
        <p:spPr>
          <a:xfrm>
            <a:off x="1621775" y="27017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90" name="Google Shape;3690;p293"/>
          <p:cNvSpPr txBox="1"/>
          <p:nvPr>
            <p:ph idx="8" type="subTitle"/>
          </p:nvPr>
        </p:nvSpPr>
        <p:spPr>
          <a:xfrm>
            <a:off x="1023125" y="22466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3691" name="Google Shape;3691;p293"/>
          <p:cNvSpPr txBox="1"/>
          <p:nvPr>
            <p:ph idx="9" type="subTitle"/>
          </p:nvPr>
        </p:nvSpPr>
        <p:spPr>
          <a:xfrm>
            <a:off x="5672875" y="1804700"/>
            <a:ext cx="26679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692" name="Google Shape;3692;p293"/>
          <p:cNvSpPr txBox="1"/>
          <p:nvPr>
            <p:ph idx="13" type="subTitle"/>
          </p:nvPr>
        </p:nvSpPr>
        <p:spPr>
          <a:xfrm>
            <a:off x="6491425" y="2688550"/>
            <a:ext cx="11247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93" name="Google Shape;3693;p293"/>
          <p:cNvSpPr txBox="1"/>
          <p:nvPr>
            <p:ph idx="14" type="subTitle"/>
          </p:nvPr>
        </p:nvSpPr>
        <p:spPr>
          <a:xfrm>
            <a:off x="5892775" y="2233425"/>
            <a:ext cx="2228100" cy="53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2">
  <p:cSld name="CUSTOM_8_1_1_1_1_1_1_1_1_1_1_1_1_1_1_1_1_1_1_1_1_1_1_1_1_1_1_1_1_1_1_1_1_1_1_1_1_1">
    <p:spTree>
      <p:nvGrpSpPr>
        <p:cNvPr id="3694" name="Shape 3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5" name="Google Shape;3695;p294"/>
          <p:cNvSpPr/>
          <p:nvPr/>
        </p:nvSpPr>
        <p:spPr>
          <a:xfrm rot="5400000">
            <a:off x="5473500" y="0"/>
            <a:ext cx="3670500" cy="3670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696" name="Google Shape;3696;p29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97" name="Google Shape;3697;p29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698" name="Google Shape;3698;p294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Figtree"/>
              <a:buNone/>
              <a:defRPr sz="20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699" name="Google Shape;3699;p294"/>
          <p:cNvSpPr txBox="1"/>
          <p:nvPr>
            <p:ph idx="1" type="subTitle"/>
          </p:nvPr>
        </p:nvSpPr>
        <p:spPr>
          <a:xfrm>
            <a:off x="228600" y="792994"/>
            <a:ext cx="3130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700" name="Google Shape;3700;p294"/>
          <p:cNvSpPr txBox="1"/>
          <p:nvPr>
            <p:ph idx="4" type="title"/>
          </p:nvPr>
        </p:nvSpPr>
        <p:spPr>
          <a:xfrm>
            <a:off x="91525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701" name="Google Shape;3701;p294"/>
          <p:cNvSpPr txBox="1"/>
          <p:nvPr>
            <p:ph idx="5" type="title"/>
          </p:nvPr>
        </p:nvSpPr>
        <p:spPr>
          <a:xfrm>
            <a:off x="2849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702" name="Google Shape;3702;p294"/>
          <p:cNvSpPr txBox="1"/>
          <p:nvPr>
            <p:ph idx="6" type="title"/>
          </p:nvPr>
        </p:nvSpPr>
        <p:spPr>
          <a:xfrm>
            <a:off x="429895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703" name="Google Shape;3703;p294"/>
          <p:cNvSpPr txBox="1"/>
          <p:nvPr>
            <p:ph idx="7" type="title"/>
          </p:nvPr>
        </p:nvSpPr>
        <p:spPr>
          <a:xfrm>
            <a:off x="7298500" y="1935942"/>
            <a:ext cx="1422300" cy="4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gtree"/>
              <a:buNone/>
              <a:defRPr sz="3600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704" name="Google Shape;3704;p294"/>
          <p:cNvSpPr txBox="1"/>
          <p:nvPr>
            <p:ph idx="8" type="subTitle"/>
          </p:nvPr>
        </p:nvSpPr>
        <p:spPr>
          <a:xfrm>
            <a:off x="442900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705" name="Google Shape;3705;p294"/>
          <p:cNvSpPr txBox="1"/>
          <p:nvPr>
            <p:ph idx="9" type="subTitle"/>
          </p:nvPr>
        </p:nvSpPr>
        <p:spPr>
          <a:xfrm>
            <a:off x="442900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706" name="Google Shape;3706;p294"/>
          <p:cNvSpPr txBox="1"/>
          <p:nvPr>
            <p:ph idx="13" type="body"/>
          </p:nvPr>
        </p:nvSpPr>
        <p:spPr>
          <a:xfrm>
            <a:off x="442898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707" name="Google Shape;3707;p294"/>
          <p:cNvSpPr txBox="1"/>
          <p:nvPr>
            <p:ph idx="14" type="subTitle"/>
          </p:nvPr>
        </p:nvSpPr>
        <p:spPr>
          <a:xfrm>
            <a:off x="3201413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708" name="Google Shape;3708;p294"/>
          <p:cNvSpPr txBox="1"/>
          <p:nvPr>
            <p:ph idx="15" type="subTitle"/>
          </p:nvPr>
        </p:nvSpPr>
        <p:spPr>
          <a:xfrm>
            <a:off x="3201413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709" name="Google Shape;3709;p294"/>
          <p:cNvSpPr txBox="1"/>
          <p:nvPr>
            <p:ph idx="16" type="body"/>
          </p:nvPr>
        </p:nvSpPr>
        <p:spPr>
          <a:xfrm>
            <a:off x="3201411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710" name="Google Shape;3710;p294"/>
          <p:cNvSpPr txBox="1"/>
          <p:nvPr>
            <p:ph idx="17" type="subTitle"/>
          </p:nvPr>
        </p:nvSpPr>
        <p:spPr>
          <a:xfrm>
            <a:off x="4652727" y="3173750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711" name="Google Shape;3711;p294"/>
          <p:cNvSpPr txBox="1"/>
          <p:nvPr>
            <p:ph idx="18" type="subTitle"/>
          </p:nvPr>
        </p:nvSpPr>
        <p:spPr>
          <a:xfrm>
            <a:off x="4652727" y="3419421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712" name="Google Shape;3712;p294"/>
          <p:cNvSpPr txBox="1"/>
          <p:nvPr>
            <p:ph idx="19" type="body"/>
          </p:nvPr>
        </p:nvSpPr>
        <p:spPr>
          <a:xfrm>
            <a:off x="4652725" y="3851575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  <p:sp>
        <p:nvSpPr>
          <p:cNvPr id="3713" name="Google Shape;3713;p294"/>
          <p:cNvSpPr txBox="1"/>
          <p:nvPr>
            <p:ph idx="20" type="subTitle"/>
          </p:nvPr>
        </p:nvSpPr>
        <p:spPr>
          <a:xfrm>
            <a:off x="7646687" y="3172725"/>
            <a:ext cx="1289400" cy="2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Figtree Light"/>
                <a:ea typeface="Figtree Light"/>
                <a:cs typeface="Figtree Light"/>
                <a:sym typeface="Figtree Light"/>
              </a:defRPr>
            </a:lvl9pPr>
          </a:lstStyle>
          <a:p/>
        </p:txBody>
      </p:sp>
      <p:sp>
        <p:nvSpPr>
          <p:cNvPr id="3714" name="Google Shape;3714;p294"/>
          <p:cNvSpPr txBox="1"/>
          <p:nvPr>
            <p:ph idx="21" type="subTitle"/>
          </p:nvPr>
        </p:nvSpPr>
        <p:spPr>
          <a:xfrm>
            <a:off x="7646687" y="3418396"/>
            <a:ext cx="1289400" cy="12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3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715" name="Google Shape;3715;p294"/>
          <p:cNvSpPr txBox="1"/>
          <p:nvPr>
            <p:ph idx="22" type="body"/>
          </p:nvPr>
        </p:nvSpPr>
        <p:spPr>
          <a:xfrm>
            <a:off x="7646686" y="3850550"/>
            <a:ext cx="12894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●"/>
              <a:defRPr sz="900">
                <a:latin typeface="Jost Light"/>
                <a:ea typeface="Jost Light"/>
                <a:cs typeface="Jost Light"/>
                <a:sym typeface="Jost Light"/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○"/>
              <a:defRPr sz="900">
                <a:latin typeface="Jost Light"/>
                <a:ea typeface="Jost Light"/>
                <a:cs typeface="Jost Light"/>
                <a:sym typeface="Jost Light"/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Jost Light"/>
              <a:buChar char="■"/>
              <a:defRPr sz="900">
                <a:latin typeface="Jost Light"/>
                <a:ea typeface="Jost Light"/>
                <a:cs typeface="Jost Light"/>
                <a:sym typeface="Jost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Alt 2">
  <p:cSld name="CUSTOM_8_1_1_1_1_1_1_1_1_1_1_1_1_1_1_1_1_1_1_1_1_1_1_1_1_1_1_1_1_1_1_2_1">
    <p:spTree>
      <p:nvGrpSpPr>
        <p:cNvPr id="3716" name="Shape 3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" name="Google Shape;3717;p295"/>
          <p:cNvSpPr/>
          <p:nvPr/>
        </p:nvSpPr>
        <p:spPr>
          <a:xfrm rot="-5400000">
            <a:off x="0" y="816600"/>
            <a:ext cx="4326900" cy="432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718" name="Google Shape;3718;p295"/>
          <p:cNvSpPr/>
          <p:nvPr/>
        </p:nvSpPr>
        <p:spPr>
          <a:xfrm rot="5400000">
            <a:off x="4817100" y="0"/>
            <a:ext cx="4326900" cy="43269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719" name="Google Shape;3719;p29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720" name="Google Shape;3720;p29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3721" name="Google Shape;3721;p295"/>
          <p:cNvSpPr/>
          <p:nvPr/>
        </p:nvSpPr>
        <p:spPr>
          <a:xfrm>
            <a:off x="228650" y="457200"/>
            <a:ext cx="8686800" cy="4226400"/>
          </a:xfrm>
          <a:prstGeom prst="roundRect">
            <a:avLst>
              <a:gd fmla="val 682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rPr>
              <a:t>v</a:t>
            </a:r>
            <a:endParaRPr>
              <a:solidFill>
                <a:schemeClr val="lt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722" name="Google Shape;3722;p295"/>
          <p:cNvSpPr txBox="1"/>
          <p:nvPr>
            <p:ph idx="3" type="title"/>
          </p:nvPr>
        </p:nvSpPr>
        <p:spPr>
          <a:xfrm>
            <a:off x="1254050" y="1703407"/>
            <a:ext cx="6636000" cy="127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8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723" name="Google Shape;3723;p295"/>
          <p:cNvSpPr txBox="1"/>
          <p:nvPr>
            <p:ph idx="1" type="subTitle"/>
          </p:nvPr>
        </p:nvSpPr>
        <p:spPr>
          <a:xfrm>
            <a:off x="1643100" y="2881050"/>
            <a:ext cx="5857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ALT 3">
  <p:cSld name="BLANK_3">
    <p:bg>
      <p:bgPr>
        <a:solidFill>
          <a:schemeClr val="dk2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p30"/>
          <p:cNvGrpSpPr/>
          <p:nvPr/>
        </p:nvGrpSpPr>
        <p:grpSpPr>
          <a:xfrm>
            <a:off x="-800" y="-150"/>
            <a:ext cx="9145250" cy="5144250"/>
            <a:chOff x="-800" y="-150"/>
            <a:chExt cx="9145250" cy="5144250"/>
          </a:xfrm>
        </p:grpSpPr>
        <p:cxnSp>
          <p:nvCxnSpPr>
            <p:cNvPr id="653" name="Google Shape;653;p30"/>
            <p:cNvCxnSpPr/>
            <p:nvPr/>
          </p:nvCxnSpPr>
          <p:spPr>
            <a:xfrm>
              <a:off x="514575" y="-150"/>
              <a:ext cx="0" cy="5143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4" name="Google Shape;654;p30"/>
            <p:cNvCxnSpPr/>
            <p:nvPr/>
          </p:nvCxnSpPr>
          <p:spPr>
            <a:xfrm rot="10800000">
              <a:off x="-800" y="52112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5" name="Google Shape;655;p30"/>
            <p:cNvCxnSpPr/>
            <p:nvPr/>
          </p:nvCxnSpPr>
          <p:spPr>
            <a:xfrm>
              <a:off x="7228800" y="450"/>
              <a:ext cx="0" cy="5214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6" name="Google Shape;656;p30"/>
            <p:cNvCxnSpPr/>
            <p:nvPr/>
          </p:nvCxnSpPr>
          <p:spPr>
            <a:xfrm>
              <a:off x="8622600" y="528"/>
              <a:ext cx="0" cy="5143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7" name="Google Shape;657;p30"/>
            <p:cNvCxnSpPr/>
            <p:nvPr/>
          </p:nvCxnSpPr>
          <p:spPr>
            <a:xfrm rot="10800000">
              <a:off x="-450" y="361047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8" name="Google Shape;658;p30"/>
            <p:cNvCxnSpPr/>
            <p:nvPr/>
          </p:nvCxnSpPr>
          <p:spPr>
            <a:xfrm rot="10800000">
              <a:off x="-450" y="4619575"/>
              <a:ext cx="9144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9" name="Google Shape;659;p30"/>
            <p:cNvCxnSpPr/>
            <p:nvPr/>
          </p:nvCxnSpPr>
          <p:spPr>
            <a:xfrm>
              <a:off x="7228850" y="3609300"/>
              <a:ext cx="0" cy="15348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60" name="Google Shape;660;p30"/>
          <p:cNvSpPr txBox="1"/>
          <p:nvPr>
            <p:ph type="title"/>
          </p:nvPr>
        </p:nvSpPr>
        <p:spPr>
          <a:xfrm>
            <a:off x="521800" y="1251350"/>
            <a:ext cx="8100900" cy="1531500"/>
          </a:xfrm>
          <a:prstGeom prst="rect">
            <a:avLst/>
          </a:prstGeom>
        </p:spPr>
        <p:txBody>
          <a:bodyPr anchorCtr="0" anchor="t" bIns="91425" lIns="274300" spcFirstLastPara="1" rIns="18287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1" name="Google Shape;661;p30"/>
          <p:cNvSpPr txBox="1"/>
          <p:nvPr>
            <p:ph idx="1" type="subTitle"/>
          </p:nvPr>
        </p:nvSpPr>
        <p:spPr>
          <a:xfrm>
            <a:off x="521800" y="2782875"/>
            <a:ext cx="8100900" cy="338700"/>
          </a:xfrm>
          <a:prstGeom prst="rect">
            <a:avLst/>
          </a:prstGeom>
        </p:spPr>
        <p:txBody>
          <a:bodyPr anchorCtr="0" anchor="t" bIns="91425" lIns="274300" spcFirstLastPara="1" rIns="18287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"/>
              <a:buNone/>
              <a:defRPr sz="1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62" name="Google Shape;662;p30"/>
          <p:cNvSpPr txBox="1"/>
          <p:nvPr>
            <p:ph idx="2" type="subTitle"/>
          </p:nvPr>
        </p:nvSpPr>
        <p:spPr>
          <a:xfrm>
            <a:off x="518400" y="3609525"/>
            <a:ext cx="6710400" cy="1010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3" name="Google Shape;663;p30"/>
          <p:cNvSpPr txBox="1"/>
          <p:nvPr>
            <p:ph idx="3" type="subTitle"/>
          </p:nvPr>
        </p:nvSpPr>
        <p:spPr>
          <a:xfrm>
            <a:off x="3171350" y="11075"/>
            <a:ext cx="4057500" cy="5082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4" name="Google Shape;664;p30"/>
          <p:cNvSpPr txBox="1"/>
          <p:nvPr>
            <p:ph idx="4" type="subTitle"/>
          </p:nvPr>
        </p:nvSpPr>
        <p:spPr>
          <a:xfrm>
            <a:off x="7228800" y="11075"/>
            <a:ext cx="1393800" cy="5082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5" name="Google Shape;665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724" name="Shape 3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5" name="Google Shape;3725;p29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726" name="Google Shape;3726;p29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727" name="Shape 3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8" name="Google Shape;3728;p29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3729" name="Shape 3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p29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1" name="Google Shape;3731;p29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3732" name="Shape 3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3" name="Google Shape;3733;p29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4" name="Google Shape;3734;p29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35" name="Google Shape;3735;p29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736" name="Shape 3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" name="Google Shape;3737;p30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738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p30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40" name="Google Shape;3740;p30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74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p30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743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4" name="Google Shape;3744;p30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745" name="Google Shape;3745;p30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46" name="Google Shape;3746;p30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747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8" name="Google Shape;3748;p30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749" name="Shape 3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0" name="Google Shape;3750;p30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51" name="Google Shape;3751;p30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ummary">
  <p:cSld name="BLANK_1_1_1_1_1_1_1_2_1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/>
          <p:nvPr>
            <p:ph type="title"/>
          </p:nvPr>
        </p:nvSpPr>
        <p:spPr>
          <a:xfrm>
            <a:off x="1040950" y="1667775"/>
            <a:ext cx="20220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1041000" y="2309175"/>
            <a:ext cx="20220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39" name="Google Shape;39;p4"/>
          <p:cNvSpPr txBox="1"/>
          <p:nvPr>
            <p:ph idx="2" type="title"/>
          </p:nvPr>
        </p:nvSpPr>
        <p:spPr>
          <a:xfrm>
            <a:off x="3065850" y="1667775"/>
            <a:ext cx="20253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0" name="Google Shape;40;p4"/>
          <p:cNvSpPr txBox="1"/>
          <p:nvPr>
            <p:ph idx="3" type="body"/>
          </p:nvPr>
        </p:nvSpPr>
        <p:spPr>
          <a:xfrm>
            <a:off x="3065900" y="2309175"/>
            <a:ext cx="20253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1" name="Google Shape;41;p4"/>
          <p:cNvSpPr txBox="1"/>
          <p:nvPr>
            <p:ph idx="4" type="title"/>
          </p:nvPr>
        </p:nvSpPr>
        <p:spPr>
          <a:xfrm>
            <a:off x="5090675" y="1667775"/>
            <a:ext cx="20277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" name="Google Shape;42;p4"/>
          <p:cNvSpPr txBox="1"/>
          <p:nvPr>
            <p:ph idx="5" type="body"/>
          </p:nvPr>
        </p:nvSpPr>
        <p:spPr>
          <a:xfrm>
            <a:off x="5090725" y="2309175"/>
            <a:ext cx="20277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3" name="Google Shape;43;p4"/>
          <p:cNvSpPr txBox="1"/>
          <p:nvPr>
            <p:ph idx="6" type="title"/>
          </p:nvPr>
        </p:nvSpPr>
        <p:spPr>
          <a:xfrm>
            <a:off x="7118725" y="1667775"/>
            <a:ext cx="20253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4" name="Google Shape;44;p4"/>
          <p:cNvSpPr txBox="1"/>
          <p:nvPr>
            <p:ph idx="7" type="body"/>
          </p:nvPr>
        </p:nvSpPr>
        <p:spPr>
          <a:xfrm>
            <a:off x="7118775" y="2309175"/>
            <a:ext cx="20253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5" name="Google Shape;45;p4"/>
          <p:cNvSpPr txBox="1"/>
          <p:nvPr>
            <p:ph idx="8" type="title"/>
          </p:nvPr>
        </p:nvSpPr>
        <p:spPr>
          <a:xfrm>
            <a:off x="1040950" y="3584775"/>
            <a:ext cx="20220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6" name="Google Shape;46;p4"/>
          <p:cNvSpPr txBox="1"/>
          <p:nvPr>
            <p:ph idx="9" type="body"/>
          </p:nvPr>
        </p:nvSpPr>
        <p:spPr>
          <a:xfrm>
            <a:off x="1041000" y="4226175"/>
            <a:ext cx="20220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7" name="Google Shape;47;p4"/>
          <p:cNvSpPr txBox="1"/>
          <p:nvPr>
            <p:ph idx="13" type="title"/>
          </p:nvPr>
        </p:nvSpPr>
        <p:spPr>
          <a:xfrm>
            <a:off x="3065850" y="3584775"/>
            <a:ext cx="20253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8" name="Google Shape;48;p4"/>
          <p:cNvSpPr txBox="1"/>
          <p:nvPr>
            <p:ph idx="14" type="body"/>
          </p:nvPr>
        </p:nvSpPr>
        <p:spPr>
          <a:xfrm>
            <a:off x="3065900" y="4226175"/>
            <a:ext cx="20253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49" name="Google Shape;49;p4"/>
          <p:cNvSpPr txBox="1"/>
          <p:nvPr>
            <p:ph idx="15" type="title"/>
          </p:nvPr>
        </p:nvSpPr>
        <p:spPr>
          <a:xfrm>
            <a:off x="5090675" y="3584775"/>
            <a:ext cx="20277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50" name="Google Shape;50;p4"/>
          <p:cNvSpPr txBox="1"/>
          <p:nvPr>
            <p:ph idx="16" type="body"/>
          </p:nvPr>
        </p:nvSpPr>
        <p:spPr>
          <a:xfrm>
            <a:off x="5090725" y="4226175"/>
            <a:ext cx="20277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51" name="Google Shape;51;p4"/>
          <p:cNvSpPr txBox="1"/>
          <p:nvPr>
            <p:ph idx="17" type="title"/>
          </p:nvPr>
        </p:nvSpPr>
        <p:spPr>
          <a:xfrm>
            <a:off x="7118725" y="3584775"/>
            <a:ext cx="2025300" cy="6414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Inter Medium"/>
              <a:buNone/>
              <a:defRPr sz="15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52" name="Google Shape;52;p4"/>
          <p:cNvSpPr txBox="1"/>
          <p:nvPr>
            <p:ph idx="18" type="body"/>
          </p:nvPr>
        </p:nvSpPr>
        <p:spPr>
          <a:xfrm>
            <a:off x="7118775" y="4226175"/>
            <a:ext cx="2025300" cy="6849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53" name="Google Shape;53;p4"/>
          <p:cNvSpPr txBox="1"/>
          <p:nvPr>
            <p:ph idx="19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4" name="Google Shape;54;p4"/>
          <p:cNvSpPr txBox="1"/>
          <p:nvPr>
            <p:ph idx="20" type="title"/>
          </p:nvPr>
        </p:nvSpPr>
        <p:spPr>
          <a:xfrm flipH="1">
            <a:off x="1046169" y="666261"/>
            <a:ext cx="75765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55" name="Google Shape;55;p4"/>
          <p:cNvSpPr txBox="1"/>
          <p:nvPr>
            <p:ph idx="21" type="subTitle"/>
          </p:nvPr>
        </p:nvSpPr>
        <p:spPr>
          <a:xfrm>
            <a:off x="10421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6" name="Google Shape;56;p4"/>
          <p:cNvSpPr txBox="1"/>
          <p:nvPr>
            <p:ph idx="2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57" name="Google Shape;57;p4"/>
          <p:cNvSpPr txBox="1"/>
          <p:nvPr>
            <p:ph idx="23" type="subTitle"/>
          </p:nvPr>
        </p:nvSpPr>
        <p:spPr>
          <a:xfrm>
            <a:off x="1041050" y="334925"/>
            <a:ext cx="75819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58" name="Google Shape;58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ALT 6">
  <p:cSld name="BLANK_2">
    <p:bg>
      <p:bgPr>
        <a:solidFill>
          <a:schemeClr val="dk2"/>
        </a:solid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7" name="Google Shape;667;p31"/>
          <p:cNvCxnSpPr/>
          <p:nvPr/>
        </p:nvCxnSpPr>
        <p:spPr>
          <a:xfrm>
            <a:off x="514575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8" name="Google Shape;668;p31"/>
          <p:cNvCxnSpPr/>
          <p:nvPr/>
        </p:nvCxnSpPr>
        <p:spPr>
          <a:xfrm>
            <a:off x="8622600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9" name="Google Shape;669;p31"/>
          <p:cNvCxnSpPr/>
          <p:nvPr/>
        </p:nvCxnSpPr>
        <p:spPr>
          <a:xfrm>
            <a:off x="-675" y="5211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0" name="Google Shape;670;p31"/>
          <p:cNvCxnSpPr/>
          <p:nvPr/>
        </p:nvCxnSpPr>
        <p:spPr>
          <a:xfrm>
            <a:off x="-675" y="46194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1" name="Google Shape;671;p31"/>
          <p:cNvCxnSpPr/>
          <p:nvPr/>
        </p:nvCxnSpPr>
        <p:spPr>
          <a:xfrm>
            <a:off x="-675" y="3464200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2" name="Google Shape;672;p31"/>
          <p:cNvCxnSpPr/>
          <p:nvPr/>
        </p:nvCxnSpPr>
        <p:spPr>
          <a:xfrm>
            <a:off x="516375" y="4043175"/>
            <a:ext cx="8111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3" name="Google Shape;673;p31"/>
          <p:cNvCxnSpPr/>
          <p:nvPr/>
        </p:nvCxnSpPr>
        <p:spPr>
          <a:xfrm>
            <a:off x="4572000" y="3464200"/>
            <a:ext cx="0" cy="576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4" name="Google Shape;674;p31"/>
          <p:cNvSpPr txBox="1"/>
          <p:nvPr>
            <p:ph type="title"/>
          </p:nvPr>
        </p:nvSpPr>
        <p:spPr>
          <a:xfrm>
            <a:off x="511600" y="913900"/>
            <a:ext cx="8111100" cy="16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5" name="Google Shape;675;p31"/>
          <p:cNvSpPr txBox="1"/>
          <p:nvPr>
            <p:ph idx="1" type="subTitle"/>
          </p:nvPr>
        </p:nvSpPr>
        <p:spPr>
          <a:xfrm>
            <a:off x="511500" y="2515913"/>
            <a:ext cx="81111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76" name="Google Shape;676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752" name="Shape 37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3753" name="Shape 3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4" name="Google Shape;3754;p307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5" name="Google Shape;3755;p307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56" name="Google Shape;3756;p307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57" name="Google Shape;3757;p307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58" name="Google Shape;3758;p307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59" name="Google Shape;3759;p307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60" name="Google Shape;3760;p307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376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2" name="Google Shape;3762;p3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3" name="Google Shape;3763;p308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64" name="Google Shape;3764;p308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3765" name="Shape 3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6" name="Google Shape;3766;p30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767" name="Google Shape;3767;p309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68" name="Google Shape;3768;p309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69" name="Google Shape;3769;p309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70" name="Google Shape;3770;p309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3771" name="Shape 3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2" name="Google Shape;3772;p310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73" name="Google Shape;3773;p310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74" name="Google Shape;3774;p310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775" name="Google Shape;3775;p310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76" name="Google Shape;3776;p310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77" name="Google Shape;3777;p310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78" name="Google Shape;3778;p310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3779" name="Shape 3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0" name="Google Shape;3780;p311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81" name="Google Shape;3781;p311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82" name="Google Shape;3782;p311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83" name="Google Shape;3783;p311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84" name="Google Shape;3784;p311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785" name="Google Shape;3785;p311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86" name="Google Shape;3786;p311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87" name="Google Shape;3787;p311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788" name="Google Shape;3788;p311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3789" name="Shape 3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" name="Google Shape;3790;p3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1" name="Google Shape;3791;p312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3792" name="Shape 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" name="Google Shape;3793;p313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94" name="Google Shape;3794;p313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795" name="Google Shape;3795;p313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3796" name="Google Shape;3796;p313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97" name="Google Shape;3797;p3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8" name="Google Shape;3798;p313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799" name="Google Shape;3799;p313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3800" name="Shape 3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1" name="Google Shape;3801;p314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02" name="Google Shape;3802;p314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803" name="Google Shape;3803;p314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804" name="Google Shape;3804;p314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05" name="Google Shape;3805;p314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3806" name="Google Shape;3806;p314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807" name="Google Shape;3807;p3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8" name="Google Shape;3808;p314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809" name="Google Shape;3809;p314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810" name="Google Shape;3810;p314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3811" name="Shape 3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2" name="Google Shape;3812;p315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ALT 4">
  <p:cSld name="BLANK_2_2">
    <p:bg>
      <p:bgPr>
        <a:solidFill>
          <a:schemeClr val="dk2"/>
        </a:solidFill>
      </p:bgPr>
    </p:bg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32"/>
          <p:cNvSpPr txBox="1"/>
          <p:nvPr>
            <p:ph idx="1" type="subTitle"/>
          </p:nvPr>
        </p:nvSpPr>
        <p:spPr>
          <a:xfrm>
            <a:off x="514575" y="3467000"/>
            <a:ext cx="4057500" cy="576300"/>
          </a:xfrm>
          <a:prstGeom prst="rect">
            <a:avLst/>
          </a:prstGeom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9" name="Google Shape;679;p32"/>
          <p:cNvSpPr txBox="1"/>
          <p:nvPr>
            <p:ph idx="2" type="subTitle"/>
          </p:nvPr>
        </p:nvSpPr>
        <p:spPr>
          <a:xfrm>
            <a:off x="4572000" y="3467000"/>
            <a:ext cx="4057500" cy="57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0" name="Google Shape;680;p32"/>
          <p:cNvSpPr txBox="1"/>
          <p:nvPr>
            <p:ph idx="3" type="subTitle"/>
          </p:nvPr>
        </p:nvSpPr>
        <p:spPr>
          <a:xfrm>
            <a:off x="518400" y="4043175"/>
            <a:ext cx="8111100" cy="57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681" name="Google Shape;681;p32"/>
          <p:cNvCxnSpPr/>
          <p:nvPr/>
        </p:nvCxnSpPr>
        <p:spPr>
          <a:xfrm>
            <a:off x="514575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2" name="Google Shape;682;p32"/>
          <p:cNvCxnSpPr/>
          <p:nvPr/>
        </p:nvCxnSpPr>
        <p:spPr>
          <a:xfrm>
            <a:off x="8622600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3" name="Google Shape;683;p32"/>
          <p:cNvCxnSpPr/>
          <p:nvPr/>
        </p:nvCxnSpPr>
        <p:spPr>
          <a:xfrm>
            <a:off x="-675" y="5211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4" name="Google Shape;684;p32"/>
          <p:cNvCxnSpPr/>
          <p:nvPr/>
        </p:nvCxnSpPr>
        <p:spPr>
          <a:xfrm>
            <a:off x="-675" y="46194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5" name="Google Shape;685;p32"/>
          <p:cNvCxnSpPr/>
          <p:nvPr/>
        </p:nvCxnSpPr>
        <p:spPr>
          <a:xfrm>
            <a:off x="-675" y="3464200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6" name="Google Shape;686;p32"/>
          <p:cNvCxnSpPr/>
          <p:nvPr/>
        </p:nvCxnSpPr>
        <p:spPr>
          <a:xfrm>
            <a:off x="516375" y="4043175"/>
            <a:ext cx="8111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7" name="Google Shape;687;p32"/>
          <p:cNvCxnSpPr/>
          <p:nvPr/>
        </p:nvCxnSpPr>
        <p:spPr>
          <a:xfrm>
            <a:off x="4572000" y="3464200"/>
            <a:ext cx="0" cy="576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8" name="Google Shape;688;p32"/>
          <p:cNvSpPr txBox="1"/>
          <p:nvPr>
            <p:ph type="title"/>
          </p:nvPr>
        </p:nvSpPr>
        <p:spPr>
          <a:xfrm>
            <a:off x="511600" y="913900"/>
            <a:ext cx="8111100" cy="16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9" name="Google Shape;689;p32"/>
          <p:cNvSpPr txBox="1"/>
          <p:nvPr>
            <p:ph idx="4" type="subTitle"/>
          </p:nvPr>
        </p:nvSpPr>
        <p:spPr>
          <a:xfrm>
            <a:off x="511500" y="2515913"/>
            <a:ext cx="81111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Inter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90" name="Google Shape;690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3813" name="Shape 3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4" name="Google Shape;3814;p316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15" name="Google Shape;3815;p316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16" name="Google Shape;3816;p316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17" name="Google Shape;3817;p316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18" name="Google Shape;3818;p316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19" name="Google Shape;3819;p316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20" name="Google Shape;3820;p316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1" name="Google Shape;3821;p316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22" name="Google Shape;3822;p316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823" name="Google Shape;3823;p316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ALT 5">
  <p:cSld name="BLANK_2_1">
    <p:bg>
      <p:bgPr>
        <a:solidFill>
          <a:schemeClr val="lt1"/>
        </a:solidFill>
      </p:bgPr>
    </p:bg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2" name="Google Shape;692;p33"/>
          <p:cNvCxnSpPr/>
          <p:nvPr/>
        </p:nvCxnSpPr>
        <p:spPr>
          <a:xfrm>
            <a:off x="514575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3" name="Google Shape;693;p33"/>
          <p:cNvCxnSpPr/>
          <p:nvPr/>
        </p:nvCxnSpPr>
        <p:spPr>
          <a:xfrm>
            <a:off x="8622600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4" name="Google Shape;694;p33"/>
          <p:cNvCxnSpPr/>
          <p:nvPr/>
        </p:nvCxnSpPr>
        <p:spPr>
          <a:xfrm>
            <a:off x="-675" y="5211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5" name="Google Shape;695;p33"/>
          <p:cNvCxnSpPr/>
          <p:nvPr/>
        </p:nvCxnSpPr>
        <p:spPr>
          <a:xfrm>
            <a:off x="-675" y="46194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6" name="Google Shape;696;p33"/>
          <p:cNvCxnSpPr/>
          <p:nvPr/>
        </p:nvCxnSpPr>
        <p:spPr>
          <a:xfrm>
            <a:off x="-675" y="3464200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7" name="Google Shape;697;p33"/>
          <p:cNvCxnSpPr/>
          <p:nvPr/>
        </p:nvCxnSpPr>
        <p:spPr>
          <a:xfrm>
            <a:off x="516375" y="4043175"/>
            <a:ext cx="8111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8" name="Google Shape;698;p33"/>
          <p:cNvSpPr txBox="1"/>
          <p:nvPr>
            <p:ph type="title"/>
          </p:nvPr>
        </p:nvSpPr>
        <p:spPr>
          <a:xfrm>
            <a:off x="511600" y="913900"/>
            <a:ext cx="8111100" cy="160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wun Batang"/>
              <a:buNone/>
              <a:defRPr sz="5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9" name="Google Shape;699;p33"/>
          <p:cNvSpPr txBox="1"/>
          <p:nvPr>
            <p:ph idx="1" type="subTitle"/>
          </p:nvPr>
        </p:nvSpPr>
        <p:spPr>
          <a:xfrm>
            <a:off x="511500" y="2515913"/>
            <a:ext cx="81111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Inter"/>
              <a:buNone/>
              <a:defRPr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Inter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700" name="Google Shape;700;p33"/>
          <p:cNvSpPr txBox="1"/>
          <p:nvPr>
            <p:ph idx="2" type="subTitle"/>
          </p:nvPr>
        </p:nvSpPr>
        <p:spPr>
          <a:xfrm>
            <a:off x="514575" y="3467000"/>
            <a:ext cx="4057500" cy="57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1" name="Google Shape;701;p33"/>
          <p:cNvSpPr txBox="1"/>
          <p:nvPr>
            <p:ph idx="3" type="subTitle"/>
          </p:nvPr>
        </p:nvSpPr>
        <p:spPr>
          <a:xfrm>
            <a:off x="4572000" y="3467000"/>
            <a:ext cx="4057500" cy="576300"/>
          </a:xfrm>
          <a:prstGeom prst="rect">
            <a:avLst/>
          </a:prstGeom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2" name="Google Shape;702;p33"/>
          <p:cNvSpPr txBox="1"/>
          <p:nvPr>
            <p:ph idx="4" type="subTitle"/>
          </p:nvPr>
        </p:nvSpPr>
        <p:spPr>
          <a:xfrm>
            <a:off x="518400" y="4043175"/>
            <a:ext cx="8111100" cy="57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703" name="Google Shape;703;p33"/>
          <p:cNvCxnSpPr/>
          <p:nvPr/>
        </p:nvCxnSpPr>
        <p:spPr>
          <a:xfrm>
            <a:off x="4572000" y="3464200"/>
            <a:ext cx="0" cy="5763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4" name="Google Shape;704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Dark ALT">
  <p:cSld name="BLANK_1_5">
    <p:bg>
      <p:bgPr>
        <a:solidFill>
          <a:schemeClr val="lt1"/>
        </a:solidFill>
      </p:bgPr>
    </p:bg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4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7" name="Google Shape;707;p34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8" name="Google Shape;708;p34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9" name="Google Shape;709;p34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710" name="Google Shape;710;p34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1" name="Google Shape;711;p34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2" name="Google Shape;712;p34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3" name="Google Shape;713;p34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4" name="Google Shape;714;p34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5" name="Google Shape;715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xecutive Team Intro - ALT 2">
  <p:cSld name="BLANK_1_3">
    <p:bg>
      <p:bgPr>
        <a:solidFill>
          <a:schemeClr val="lt2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5"/>
          <p:cNvSpPr txBox="1"/>
          <p:nvPr>
            <p:ph idx="1" type="body"/>
          </p:nvPr>
        </p:nvSpPr>
        <p:spPr>
          <a:xfrm>
            <a:off x="4684025" y="3361000"/>
            <a:ext cx="2090100" cy="1611300"/>
          </a:xfrm>
          <a:prstGeom prst="rect">
            <a:avLst/>
          </a:prstGeom>
        </p:spPr>
        <p:txBody>
          <a:bodyPr anchorCtr="0" anchor="ctr" bIns="91425" lIns="274300" spcFirstLastPara="1" rIns="274300" wrap="square" tIns="91425">
            <a:norm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1pPr>
            <a:lvl2pPr indent="-2921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2pPr>
            <a:lvl3pPr indent="-2921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3pPr>
            <a:lvl4pPr indent="-2921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4pPr>
            <a:lvl5pPr indent="-2921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5pPr>
            <a:lvl6pPr indent="-2921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6pPr>
            <a:lvl7pPr indent="-2921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7pPr>
            <a:lvl8pPr indent="-2921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8pPr>
            <a:lvl9pPr indent="-2921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718" name="Google Shape;718;p35"/>
          <p:cNvSpPr txBox="1"/>
          <p:nvPr>
            <p:ph idx="2" type="body"/>
          </p:nvPr>
        </p:nvSpPr>
        <p:spPr>
          <a:xfrm>
            <a:off x="6774125" y="3361250"/>
            <a:ext cx="2370600" cy="1611300"/>
          </a:xfrm>
          <a:prstGeom prst="rect">
            <a:avLst/>
          </a:prstGeom>
        </p:spPr>
        <p:txBody>
          <a:bodyPr anchorCtr="0" anchor="ctr" bIns="91425" lIns="274300" spcFirstLastPara="1" rIns="274300" wrap="square" tIns="91425">
            <a:norm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1pPr>
            <a:lvl2pPr indent="-2921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2pPr>
            <a:lvl3pPr indent="-2921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3pPr>
            <a:lvl4pPr indent="-2921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4pPr>
            <a:lvl5pPr indent="-2921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5pPr>
            <a:lvl6pPr indent="-2921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6pPr>
            <a:lvl7pPr indent="-2921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7pPr>
            <a:lvl8pPr indent="-2921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8pPr>
            <a:lvl9pPr indent="-2921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719" name="Google Shape;719;p35"/>
          <p:cNvSpPr txBox="1"/>
          <p:nvPr>
            <p:ph idx="3" type="body"/>
          </p:nvPr>
        </p:nvSpPr>
        <p:spPr>
          <a:xfrm>
            <a:off x="2597175" y="3361000"/>
            <a:ext cx="2086800" cy="1611300"/>
          </a:xfrm>
          <a:prstGeom prst="rect">
            <a:avLst/>
          </a:prstGeom>
        </p:spPr>
        <p:txBody>
          <a:bodyPr anchorCtr="0" anchor="ctr" bIns="91425" lIns="274300" spcFirstLastPara="1" rIns="274300" wrap="square" tIns="91425">
            <a:norm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/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/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/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Char char="■"/>
              <a:defRPr sz="1000"/>
            </a:lvl9pPr>
          </a:lstStyle>
          <a:p/>
        </p:txBody>
      </p:sp>
      <p:sp>
        <p:nvSpPr>
          <p:cNvPr id="720" name="Google Shape;720;p35"/>
          <p:cNvSpPr txBox="1"/>
          <p:nvPr>
            <p:ph idx="4" type="body"/>
          </p:nvPr>
        </p:nvSpPr>
        <p:spPr>
          <a:xfrm>
            <a:off x="520425" y="3361000"/>
            <a:ext cx="2077500" cy="1611300"/>
          </a:xfrm>
          <a:prstGeom prst="rect">
            <a:avLst/>
          </a:prstGeom>
        </p:spPr>
        <p:txBody>
          <a:bodyPr anchorCtr="0" anchor="ctr" bIns="91425" lIns="274300" spcFirstLastPara="1" rIns="274300" wrap="square" tIns="91425">
            <a:norm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721" name="Google Shape;721;p35"/>
          <p:cNvSpPr/>
          <p:nvPr/>
        </p:nvSpPr>
        <p:spPr>
          <a:xfrm rot="-5400000">
            <a:off x="7573550" y="1789950"/>
            <a:ext cx="771000" cy="2370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722" name="Google Shape;722;p35"/>
          <p:cNvSpPr/>
          <p:nvPr/>
        </p:nvSpPr>
        <p:spPr>
          <a:xfrm rot="-5400000">
            <a:off x="5343575" y="1930200"/>
            <a:ext cx="771000" cy="2090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723" name="Google Shape;723;p35"/>
          <p:cNvSpPr/>
          <p:nvPr/>
        </p:nvSpPr>
        <p:spPr>
          <a:xfrm rot="-5400000">
            <a:off x="3255125" y="1931850"/>
            <a:ext cx="771000" cy="2086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724" name="Google Shape;724;p35"/>
          <p:cNvSpPr/>
          <p:nvPr/>
        </p:nvSpPr>
        <p:spPr>
          <a:xfrm rot="-5400000">
            <a:off x="1173425" y="1936950"/>
            <a:ext cx="771000" cy="2076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725" name="Google Shape;725;p35"/>
          <p:cNvSpPr txBox="1"/>
          <p:nvPr>
            <p:ph idx="5" type="subTitle"/>
          </p:nvPr>
        </p:nvSpPr>
        <p:spPr>
          <a:xfrm>
            <a:off x="520425" y="2589750"/>
            <a:ext cx="2090100" cy="77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26" name="Google Shape;726;p35"/>
          <p:cNvSpPr txBox="1"/>
          <p:nvPr>
            <p:ph idx="6" type="subTitle"/>
          </p:nvPr>
        </p:nvSpPr>
        <p:spPr>
          <a:xfrm>
            <a:off x="2597225" y="2589750"/>
            <a:ext cx="2076600" cy="77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27" name="Google Shape;727;p35"/>
          <p:cNvSpPr txBox="1"/>
          <p:nvPr>
            <p:ph idx="7" type="subTitle"/>
          </p:nvPr>
        </p:nvSpPr>
        <p:spPr>
          <a:xfrm>
            <a:off x="4685675" y="2589750"/>
            <a:ext cx="2090100" cy="77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28" name="Google Shape;728;p35"/>
          <p:cNvSpPr txBox="1"/>
          <p:nvPr>
            <p:ph idx="8" type="subTitle"/>
          </p:nvPr>
        </p:nvSpPr>
        <p:spPr>
          <a:xfrm>
            <a:off x="6773425" y="2589750"/>
            <a:ext cx="2370600" cy="77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29" name="Google Shape;729;p35"/>
          <p:cNvSpPr/>
          <p:nvPr>
            <p:ph idx="9" type="pic"/>
          </p:nvPr>
        </p:nvSpPr>
        <p:spPr>
          <a:xfrm>
            <a:off x="6773402" y="841675"/>
            <a:ext cx="2370600" cy="1748700"/>
          </a:xfrm>
          <a:prstGeom prst="rect">
            <a:avLst/>
          </a:prstGeom>
          <a:noFill/>
          <a:ln>
            <a:noFill/>
          </a:ln>
        </p:spPr>
      </p:sp>
      <p:sp>
        <p:nvSpPr>
          <p:cNvPr id="730" name="Google Shape;730;p35"/>
          <p:cNvSpPr/>
          <p:nvPr>
            <p:ph idx="13" type="pic"/>
          </p:nvPr>
        </p:nvSpPr>
        <p:spPr>
          <a:xfrm>
            <a:off x="4685838" y="841675"/>
            <a:ext cx="2086800" cy="1748700"/>
          </a:xfrm>
          <a:prstGeom prst="rect">
            <a:avLst/>
          </a:prstGeom>
          <a:noFill/>
          <a:ln>
            <a:noFill/>
          </a:ln>
        </p:spPr>
      </p:sp>
      <p:sp>
        <p:nvSpPr>
          <p:cNvPr id="731" name="Google Shape;731;p35"/>
          <p:cNvSpPr/>
          <p:nvPr>
            <p:ph idx="14" type="pic"/>
          </p:nvPr>
        </p:nvSpPr>
        <p:spPr>
          <a:xfrm>
            <a:off x="2597225" y="841675"/>
            <a:ext cx="2086800" cy="1748700"/>
          </a:xfrm>
          <a:prstGeom prst="rect">
            <a:avLst/>
          </a:prstGeom>
          <a:noFill/>
          <a:ln>
            <a:noFill/>
          </a:ln>
        </p:spPr>
      </p:sp>
      <p:sp>
        <p:nvSpPr>
          <p:cNvPr id="732" name="Google Shape;732;p35"/>
          <p:cNvSpPr/>
          <p:nvPr>
            <p:ph idx="15" type="pic"/>
          </p:nvPr>
        </p:nvSpPr>
        <p:spPr>
          <a:xfrm>
            <a:off x="520725" y="841675"/>
            <a:ext cx="2076600" cy="1748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33" name="Google Shape;733;p35"/>
          <p:cNvCxnSpPr/>
          <p:nvPr/>
        </p:nvCxnSpPr>
        <p:spPr>
          <a:xfrm>
            <a:off x="2598000" y="842050"/>
            <a:ext cx="0" cy="4301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4" name="Google Shape;734;p35"/>
          <p:cNvCxnSpPr/>
          <p:nvPr/>
        </p:nvCxnSpPr>
        <p:spPr>
          <a:xfrm>
            <a:off x="6773750" y="841675"/>
            <a:ext cx="0" cy="4301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5" name="Google Shape;735;p35"/>
          <p:cNvCxnSpPr/>
          <p:nvPr/>
        </p:nvCxnSpPr>
        <p:spPr>
          <a:xfrm>
            <a:off x="4684713" y="842026"/>
            <a:ext cx="0" cy="4301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6" name="Google Shape;736;p35"/>
          <p:cNvCxnSpPr/>
          <p:nvPr/>
        </p:nvCxnSpPr>
        <p:spPr>
          <a:xfrm rot="10800000">
            <a:off x="520800" y="33610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7" name="Google Shape;737;p35"/>
          <p:cNvCxnSpPr/>
          <p:nvPr/>
        </p:nvCxnSpPr>
        <p:spPr>
          <a:xfrm rot="10800000">
            <a:off x="520800" y="259042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8" name="Google Shape;738;p35"/>
          <p:cNvSpPr txBox="1"/>
          <p:nvPr>
            <p:ph idx="16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739" name="Google Shape;739;p35"/>
          <p:cNvSpPr txBox="1"/>
          <p:nvPr>
            <p:ph idx="17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740" name="Google Shape;740;p35"/>
          <p:cNvSpPr txBox="1"/>
          <p:nvPr>
            <p:ph idx="18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741" name="Google Shape;741;p35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2" name="Google Shape;742;p35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3" name="Google Shape;743;p35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4" name="Google Shape;744;p35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45" name="Google Shape;745;p35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6" name="Google Shape;746;p35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747" name="Google Shape;747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_2">
    <p:bg>
      <p:bgPr>
        <a:solidFill>
          <a:schemeClr val="lt1"/>
        </a:solidFill>
      </p:bgPr>
    </p:bg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9" name="Google Shape;749;p36"/>
          <p:cNvGrpSpPr/>
          <p:nvPr/>
        </p:nvGrpSpPr>
        <p:grpSpPr>
          <a:xfrm rot="5400000">
            <a:off x="593777" y="660623"/>
            <a:ext cx="369896" cy="333900"/>
            <a:chOff x="96076" y="654376"/>
            <a:chExt cx="369896" cy="333900"/>
          </a:xfrm>
        </p:grpSpPr>
        <p:cxnSp>
          <p:nvCxnSpPr>
            <p:cNvPr id="750" name="Google Shape;750;p3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51" name="Google Shape;751;p3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752" name="Google Shape;752;p3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753" name="Google Shape;753;p36"/>
          <p:cNvSpPr txBox="1"/>
          <p:nvPr>
            <p:ph type="title"/>
          </p:nvPr>
        </p:nvSpPr>
        <p:spPr>
          <a:xfrm flipH="1">
            <a:off x="1040750" y="334850"/>
            <a:ext cx="7581900" cy="88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owun Batang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54" name="Google Shape;754;p36"/>
          <p:cNvSpPr txBox="1"/>
          <p:nvPr>
            <p:ph idx="1" type="body"/>
          </p:nvPr>
        </p:nvSpPr>
        <p:spPr>
          <a:xfrm>
            <a:off x="1042100" y="1307575"/>
            <a:ext cx="3977100" cy="3522300"/>
          </a:xfrm>
          <a:prstGeom prst="rect">
            <a:avLst/>
          </a:prstGeom>
        </p:spPr>
        <p:txBody>
          <a:bodyPr anchorCtr="0" anchor="t" bIns="91425" lIns="274300" spcFirstLastPara="1" rIns="91425" wrap="square" tIns="27430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755" name="Google Shape;755;p36"/>
          <p:cNvSpPr txBox="1"/>
          <p:nvPr>
            <p:ph idx="2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56" name="Google Shape;756;p36"/>
          <p:cNvSpPr txBox="1"/>
          <p:nvPr>
            <p:ph idx="3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57" name="Google Shape;757;p36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758" name="Google Shape;758;p36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9" name="Google Shape;759;p3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0" name="Google Shape;760;p3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1" name="Google Shape;761;p36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2" name="Google Shape;762;p36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3" name="Google Shape;763;p36"/>
          <p:cNvCxnSpPr/>
          <p:nvPr/>
        </p:nvCxnSpPr>
        <p:spPr>
          <a:xfrm>
            <a:off x="1042100" y="121745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64" name="Google Shape;764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BLANK_1_1_1">
    <p:bg>
      <p:bgPr>
        <a:solidFill>
          <a:schemeClr val="lt2"/>
        </a:solidFill>
      </p:bgPr>
    </p:bg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oogle Shape;766;p37"/>
          <p:cNvGrpSpPr/>
          <p:nvPr/>
        </p:nvGrpSpPr>
        <p:grpSpPr>
          <a:xfrm rot="5400000">
            <a:off x="593777" y="654575"/>
            <a:ext cx="369896" cy="333900"/>
            <a:chOff x="96076" y="654376"/>
            <a:chExt cx="369896" cy="333900"/>
          </a:xfrm>
        </p:grpSpPr>
        <p:cxnSp>
          <p:nvCxnSpPr>
            <p:cNvPr id="767" name="Google Shape;767;p37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68" name="Google Shape;768;p37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769" name="Google Shape;769;p37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cxnSp>
        <p:nvCxnSpPr>
          <p:cNvPr id="770" name="Google Shape;770;p37"/>
          <p:cNvCxnSpPr/>
          <p:nvPr/>
        </p:nvCxnSpPr>
        <p:spPr>
          <a:xfrm>
            <a:off x="5019250" y="1307650"/>
            <a:ext cx="0" cy="3851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1" name="Google Shape;771;p37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2" name="Google Shape;772;p37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3" name="Google Shape;773;p37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4" name="Google Shape;774;p37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5" name="Google Shape;775;p37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6" name="Google Shape;776;p37"/>
          <p:cNvCxnSpPr/>
          <p:nvPr/>
        </p:nvCxnSpPr>
        <p:spPr>
          <a:xfrm>
            <a:off x="1042100" y="1307575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7" name="Google Shape;777;p37"/>
          <p:cNvSpPr txBox="1"/>
          <p:nvPr>
            <p:ph idx="1" type="body"/>
          </p:nvPr>
        </p:nvSpPr>
        <p:spPr>
          <a:xfrm>
            <a:off x="1042100" y="1860050"/>
            <a:ext cx="3614400" cy="29697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778" name="Google Shape;778;p37"/>
          <p:cNvSpPr txBox="1"/>
          <p:nvPr>
            <p:ph idx="2" type="body"/>
          </p:nvPr>
        </p:nvSpPr>
        <p:spPr>
          <a:xfrm>
            <a:off x="5019250" y="1860050"/>
            <a:ext cx="3614400" cy="29697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779" name="Google Shape;779;p37"/>
          <p:cNvSpPr txBox="1"/>
          <p:nvPr>
            <p:ph type="title"/>
          </p:nvPr>
        </p:nvSpPr>
        <p:spPr>
          <a:xfrm flipH="1">
            <a:off x="1040750" y="334850"/>
            <a:ext cx="7581900" cy="97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9pPr>
          </a:lstStyle>
          <a:p/>
        </p:txBody>
      </p:sp>
      <p:sp>
        <p:nvSpPr>
          <p:cNvPr id="780" name="Google Shape;780;p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ALT 1">
  <p:cSld name="BLANK_1_1_1_2">
    <p:bg>
      <p:bgPr>
        <a:solidFill>
          <a:schemeClr val="lt2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2" name="Google Shape;782;p38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783" name="Google Shape;783;p38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84" name="Google Shape;784;p38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cxnSp>
        <p:nvCxnSpPr>
          <p:cNvPr id="786" name="Google Shape;786;p38"/>
          <p:cNvCxnSpPr/>
          <p:nvPr/>
        </p:nvCxnSpPr>
        <p:spPr>
          <a:xfrm>
            <a:off x="5019250" y="1307650"/>
            <a:ext cx="0" cy="38514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7" name="Google Shape;787;p38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8" name="Google Shape;788;p3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9" name="Google Shape;789;p3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0" name="Google Shape;790;p38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1" name="Google Shape;791;p38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2" name="Google Shape;792;p38"/>
          <p:cNvCxnSpPr/>
          <p:nvPr/>
        </p:nvCxnSpPr>
        <p:spPr>
          <a:xfrm>
            <a:off x="1042100" y="1307575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3" name="Google Shape;793;p38"/>
          <p:cNvSpPr txBox="1"/>
          <p:nvPr>
            <p:ph type="title"/>
          </p:nvPr>
        </p:nvSpPr>
        <p:spPr>
          <a:xfrm flipH="1">
            <a:off x="1040750" y="334850"/>
            <a:ext cx="7581900" cy="97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9pPr>
          </a:lstStyle>
          <a:p/>
        </p:txBody>
      </p:sp>
      <p:sp>
        <p:nvSpPr>
          <p:cNvPr id="794" name="Google Shape;794;p38"/>
          <p:cNvSpPr txBox="1"/>
          <p:nvPr>
            <p:ph idx="1" type="body"/>
          </p:nvPr>
        </p:nvSpPr>
        <p:spPr>
          <a:xfrm>
            <a:off x="1042100" y="1860050"/>
            <a:ext cx="3614400" cy="29697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795" name="Google Shape;795;p38"/>
          <p:cNvSpPr txBox="1"/>
          <p:nvPr>
            <p:ph idx="2" type="body"/>
          </p:nvPr>
        </p:nvSpPr>
        <p:spPr>
          <a:xfrm>
            <a:off x="5019250" y="1860050"/>
            <a:ext cx="3614400" cy="29697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796" name="Google Shape;796;p38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797" name="Google Shape;797;p38"/>
          <p:cNvSpPr txBox="1"/>
          <p:nvPr>
            <p:ph idx="4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798" name="Google Shape;798;p38"/>
          <p:cNvSpPr txBox="1"/>
          <p:nvPr>
            <p:ph idx="5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799" name="Google Shape;799;p38"/>
          <p:cNvSpPr txBox="1"/>
          <p:nvPr>
            <p:ph idx="6" type="title"/>
          </p:nvPr>
        </p:nvSpPr>
        <p:spPr>
          <a:xfrm>
            <a:off x="1042100" y="1307700"/>
            <a:ext cx="3614400" cy="552000"/>
          </a:xfrm>
          <a:prstGeom prst="rect">
            <a:avLst/>
          </a:prstGeom>
        </p:spPr>
        <p:txBody>
          <a:bodyPr anchorCtr="0" anchor="b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800" name="Google Shape;800;p38"/>
          <p:cNvSpPr txBox="1"/>
          <p:nvPr>
            <p:ph idx="7" type="title"/>
          </p:nvPr>
        </p:nvSpPr>
        <p:spPr>
          <a:xfrm>
            <a:off x="5019250" y="1307700"/>
            <a:ext cx="3614400" cy="552000"/>
          </a:xfrm>
          <a:prstGeom prst="rect">
            <a:avLst/>
          </a:prstGeom>
        </p:spPr>
        <p:txBody>
          <a:bodyPr anchorCtr="0" anchor="b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801" name="Google Shape;801;p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BLANK_1_1_1_1">
    <p:bg>
      <p:bgPr>
        <a:solidFill>
          <a:schemeClr val="lt2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3" name="Google Shape;803;p39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804" name="Google Shape;804;p39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05" name="Google Shape;805;p39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07" name="Google Shape;807;p39"/>
          <p:cNvSpPr txBox="1"/>
          <p:nvPr>
            <p:ph type="title"/>
          </p:nvPr>
        </p:nvSpPr>
        <p:spPr>
          <a:xfrm flipH="1">
            <a:off x="1040750" y="334850"/>
            <a:ext cx="7581900" cy="97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9pPr>
          </a:lstStyle>
          <a:p/>
        </p:txBody>
      </p:sp>
      <p:cxnSp>
        <p:nvCxnSpPr>
          <p:cNvPr id="808" name="Google Shape;808;p39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9" name="Google Shape;809;p3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0" name="Google Shape;810;p3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1" name="Google Shape;811;p39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2" name="Google Shape;812;p39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3" name="Google Shape;813;p39"/>
          <p:cNvCxnSpPr/>
          <p:nvPr/>
        </p:nvCxnSpPr>
        <p:spPr>
          <a:xfrm>
            <a:off x="1042100" y="1307575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4" name="Google Shape;814;p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BLANK_1_1_1_1_2">
    <p:bg>
      <p:bgPr>
        <a:solidFill>
          <a:schemeClr val="lt2"/>
        </a:solidFill>
      </p:bgPr>
    </p:bg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6" name="Google Shape;816;p40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817" name="Google Shape;817;p40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18" name="Google Shape;818;p40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19" name="Google Shape;819;p40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20" name="Google Shape;820;p40"/>
          <p:cNvSpPr txBox="1"/>
          <p:nvPr>
            <p:ph type="title"/>
          </p:nvPr>
        </p:nvSpPr>
        <p:spPr>
          <a:xfrm flipH="1">
            <a:off x="1040750" y="334850"/>
            <a:ext cx="7581900" cy="97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9pPr>
          </a:lstStyle>
          <a:p/>
        </p:txBody>
      </p:sp>
      <p:cxnSp>
        <p:nvCxnSpPr>
          <p:cNvPr id="821" name="Google Shape;821;p40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2" name="Google Shape;822;p40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3" name="Google Shape;823;p40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4" name="Google Shape;824;p40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5" name="Google Shape;825;p40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6" name="Google Shape;826;p40"/>
          <p:cNvCxnSpPr/>
          <p:nvPr/>
        </p:nvCxnSpPr>
        <p:spPr>
          <a:xfrm>
            <a:off x="1042100" y="1307575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7" name="Google Shape;827;p40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28" name="Google Shape;828;p40"/>
          <p:cNvSpPr txBox="1"/>
          <p:nvPr>
            <p:ph idx="2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29" name="Google Shape;829;p40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30" name="Google Shape;830;p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_2"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"/>
          <p:cNvSpPr txBox="1"/>
          <p:nvPr>
            <p:ph idx="1" type="subTitle"/>
          </p:nvPr>
        </p:nvSpPr>
        <p:spPr>
          <a:xfrm>
            <a:off x="1041050" y="334925"/>
            <a:ext cx="5726100" cy="3297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61" name="Google Shape;61;p5"/>
          <p:cNvSpPr txBox="1"/>
          <p:nvPr>
            <p:ph idx="2" type="subTitle"/>
          </p:nvPr>
        </p:nvSpPr>
        <p:spPr>
          <a:xfrm>
            <a:off x="10407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5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" name="Google Shape;63;p5"/>
          <p:cNvSpPr txBox="1"/>
          <p:nvPr>
            <p:ph type="title"/>
          </p:nvPr>
        </p:nvSpPr>
        <p:spPr>
          <a:xfrm>
            <a:off x="1042100" y="2897900"/>
            <a:ext cx="436200" cy="4263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64" name="Google Shape;64;p5"/>
          <p:cNvSpPr txBox="1"/>
          <p:nvPr>
            <p:ph idx="4" type="title"/>
          </p:nvPr>
        </p:nvSpPr>
        <p:spPr>
          <a:xfrm>
            <a:off x="4861750" y="2897900"/>
            <a:ext cx="436200" cy="4263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65" name="Google Shape;65;p5"/>
          <p:cNvSpPr txBox="1"/>
          <p:nvPr>
            <p:ph idx="5" type="title"/>
          </p:nvPr>
        </p:nvSpPr>
        <p:spPr>
          <a:xfrm>
            <a:off x="2952000" y="2897900"/>
            <a:ext cx="436200" cy="4263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66" name="Google Shape;66;p5"/>
          <p:cNvSpPr txBox="1"/>
          <p:nvPr>
            <p:ph idx="6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" name="Google Shape;67;p5"/>
          <p:cNvSpPr txBox="1"/>
          <p:nvPr>
            <p:ph idx="7" type="title"/>
          </p:nvPr>
        </p:nvSpPr>
        <p:spPr>
          <a:xfrm flipH="1">
            <a:off x="1046200" y="772500"/>
            <a:ext cx="5726100" cy="21255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owun Batang"/>
              <a:buNone/>
              <a:defRPr sz="4400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" name="Google Shape;68;p5"/>
          <p:cNvSpPr txBox="1"/>
          <p:nvPr>
            <p:ph idx="8" type="subTitle"/>
          </p:nvPr>
        </p:nvSpPr>
        <p:spPr>
          <a:xfrm>
            <a:off x="1042100" y="3515850"/>
            <a:ext cx="1910700" cy="1313700"/>
          </a:xfrm>
          <a:prstGeom prst="rect">
            <a:avLst/>
          </a:prstGeom>
        </p:spPr>
        <p:txBody>
          <a:bodyPr anchorCtr="0" anchor="t" bIns="0" lIns="27430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69" name="Google Shape;69;p5"/>
          <p:cNvSpPr txBox="1"/>
          <p:nvPr>
            <p:ph idx="9" type="title"/>
          </p:nvPr>
        </p:nvSpPr>
        <p:spPr>
          <a:xfrm>
            <a:off x="6771475" y="2897900"/>
            <a:ext cx="436200" cy="426300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70" name="Google Shape;70;p5"/>
          <p:cNvSpPr txBox="1"/>
          <p:nvPr>
            <p:ph idx="13" type="subTitle"/>
          </p:nvPr>
        </p:nvSpPr>
        <p:spPr>
          <a:xfrm>
            <a:off x="2951438" y="3515850"/>
            <a:ext cx="1910700" cy="1313700"/>
          </a:xfrm>
          <a:prstGeom prst="rect">
            <a:avLst/>
          </a:prstGeom>
        </p:spPr>
        <p:txBody>
          <a:bodyPr anchorCtr="0" anchor="t" bIns="0" lIns="27430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1" name="Google Shape;71;p5"/>
          <p:cNvSpPr txBox="1"/>
          <p:nvPr>
            <p:ph idx="14" type="subTitle"/>
          </p:nvPr>
        </p:nvSpPr>
        <p:spPr>
          <a:xfrm>
            <a:off x="4862838" y="3515850"/>
            <a:ext cx="1910700" cy="1313700"/>
          </a:xfrm>
          <a:prstGeom prst="rect">
            <a:avLst/>
          </a:prstGeom>
        </p:spPr>
        <p:txBody>
          <a:bodyPr anchorCtr="0" anchor="t" bIns="0" lIns="27430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2" name="Google Shape;72;p5"/>
          <p:cNvSpPr txBox="1"/>
          <p:nvPr>
            <p:ph idx="15" type="subTitle"/>
          </p:nvPr>
        </p:nvSpPr>
        <p:spPr>
          <a:xfrm>
            <a:off x="6774249" y="3515850"/>
            <a:ext cx="1848900" cy="1313700"/>
          </a:xfrm>
          <a:prstGeom prst="rect">
            <a:avLst/>
          </a:prstGeom>
        </p:spPr>
        <p:txBody>
          <a:bodyPr anchorCtr="0" anchor="t" bIns="0" lIns="27430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 Medium"/>
              <a:buNone/>
              <a:defRPr sz="1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3" name="Google Shape;73;p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BLANK_1_1_1_1_1">
    <p:bg>
      <p:bgPr>
        <a:solidFill>
          <a:schemeClr val="lt2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41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833" name="Google Shape;833;p41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34" name="Google Shape;834;p41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35" name="Google Shape;835;p41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36" name="Google Shape;836;p41"/>
          <p:cNvSpPr txBox="1"/>
          <p:nvPr>
            <p:ph type="title"/>
          </p:nvPr>
        </p:nvSpPr>
        <p:spPr>
          <a:xfrm flipH="1">
            <a:off x="1040750" y="334850"/>
            <a:ext cx="7581900" cy="97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9pPr>
          </a:lstStyle>
          <a:p/>
        </p:txBody>
      </p:sp>
      <p:cxnSp>
        <p:nvCxnSpPr>
          <p:cNvPr id="837" name="Google Shape;837;p41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8" name="Google Shape;838;p41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9" name="Google Shape;839;p41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0" name="Google Shape;840;p41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1" name="Google Shape;841;p41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2" name="Google Shape;842;p41"/>
          <p:cNvCxnSpPr/>
          <p:nvPr/>
        </p:nvCxnSpPr>
        <p:spPr>
          <a:xfrm>
            <a:off x="1042100" y="1307575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3" name="Google Shape;843;p41"/>
          <p:cNvSpPr txBox="1"/>
          <p:nvPr>
            <p:ph idx="1" type="body"/>
          </p:nvPr>
        </p:nvSpPr>
        <p:spPr>
          <a:xfrm>
            <a:off x="1042100" y="1860050"/>
            <a:ext cx="3614400" cy="29697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844" name="Google Shape;844;p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- ALT 1">
  <p:cSld name="BLANK_1_1_1_1_1_2">
    <p:bg>
      <p:bgPr>
        <a:solidFill>
          <a:schemeClr val="lt2"/>
        </a:solidFill>
      </p:bgPr>
    </p:bg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42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847" name="Google Shape;847;p42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48" name="Google Shape;848;p42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49" name="Google Shape;849;p42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50" name="Google Shape;850;p42"/>
          <p:cNvSpPr txBox="1"/>
          <p:nvPr>
            <p:ph type="title"/>
          </p:nvPr>
        </p:nvSpPr>
        <p:spPr>
          <a:xfrm flipH="1">
            <a:off x="1040750" y="334850"/>
            <a:ext cx="7581900" cy="972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9pPr>
          </a:lstStyle>
          <a:p/>
        </p:txBody>
      </p:sp>
      <p:cxnSp>
        <p:nvCxnSpPr>
          <p:cNvPr id="851" name="Google Shape;851;p42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2" name="Google Shape;852;p42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3" name="Google Shape;853;p42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4" name="Google Shape;854;p42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5" name="Google Shape;855;p42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6" name="Google Shape;856;p42"/>
          <p:cNvCxnSpPr/>
          <p:nvPr/>
        </p:nvCxnSpPr>
        <p:spPr>
          <a:xfrm>
            <a:off x="1042100" y="1307575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57" name="Google Shape;857;p42"/>
          <p:cNvSpPr txBox="1"/>
          <p:nvPr>
            <p:ph idx="1" type="body"/>
          </p:nvPr>
        </p:nvSpPr>
        <p:spPr>
          <a:xfrm>
            <a:off x="1042100" y="1860050"/>
            <a:ext cx="3614400" cy="29697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858" name="Google Shape;858;p42"/>
          <p:cNvSpPr txBox="1"/>
          <p:nvPr>
            <p:ph idx="2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59" name="Google Shape;859;p42"/>
          <p:cNvSpPr txBox="1"/>
          <p:nvPr>
            <p:ph idx="3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60" name="Google Shape;860;p42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61" name="Google Shape;861;p42"/>
          <p:cNvSpPr txBox="1"/>
          <p:nvPr>
            <p:ph idx="5" type="title"/>
          </p:nvPr>
        </p:nvSpPr>
        <p:spPr>
          <a:xfrm>
            <a:off x="1042100" y="1307700"/>
            <a:ext cx="3614400" cy="552000"/>
          </a:xfrm>
          <a:prstGeom prst="rect">
            <a:avLst/>
          </a:prstGeom>
        </p:spPr>
        <p:txBody>
          <a:bodyPr anchorCtr="0" anchor="b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862" name="Google Shape;862;p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BLANK_1_1_1_1_1_1">
    <p:bg>
      <p:bgPr>
        <a:solidFill>
          <a:schemeClr val="lt2"/>
        </a:solidFill>
      </p:bgPr>
    </p:bg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4" name="Google Shape;864;p43"/>
          <p:cNvCxnSpPr/>
          <p:nvPr/>
        </p:nvCxnSpPr>
        <p:spPr>
          <a:xfrm>
            <a:off x="514575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5" name="Google Shape;865;p43"/>
          <p:cNvCxnSpPr/>
          <p:nvPr/>
        </p:nvCxnSpPr>
        <p:spPr>
          <a:xfrm>
            <a:off x="8622600" y="521125"/>
            <a:ext cx="0" cy="40983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6" name="Google Shape;866;p43"/>
          <p:cNvCxnSpPr/>
          <p:nvPr/>
        </p:nvCxnSpPr>
        <p:spPr>
          <a:xfrm>
            <a:off x="-675" y="5211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7" name="Google Shape;867;p43"/>
          <p:cNvCxnSpPr/>
          <p:nvPr/>
        </p:nvCxnSpPr>
        <p:spPr>
          <a:xfrm>
            <a:off x="-675" y="4619425"/>
            <a:ext cx="9145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8" name="Google Shape;868;p43"/>
          <p:cNvSpPr txBox="1"/>
          <p:nvPr>
            <p:ph type="title"/>
          </p:nvPr>
        </p:nvSpPr>
        <p:spPr>
          <a:xfrm>
            <a:off x="511600" y="1703125"/>
            <a:ext cx="8111100" cy="173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owun Batang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None/>
              <a:defRPr sz="5500"/>
            </a:lvl9pPr>
          </a:lstStyle>
          <a:p/>
        </p:txBody>
      </p:sp>
      <p:sp>
        <p:nvSpPr>
          <p:cNvPr id="869" name="Google Shape;869;p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BLANK_1_1_1_1_1_1_1_1_2_3">
    <p:bg>
      <p:bgPr>
        <a:solidFill>
          <a:schemeClr val="lt2"/>
        </a:solidFill>
      </p:bgPr>
    </p:bg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4"/>
          <p:cNvSpPr/>
          <p:nvPr/>
        </p:nvSpPr>
        <p:spPr>
          <a:xfrm>
            <a:off x="6771475" y="-25"/>
            <a:ext cx="2372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cxnSp>
        <p:nvCxnSpPr>
          <p:cNvPr id="872" name="Google Shape;872;p44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3" name="Google Shape;873;p44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4" name="Google Shape;874;p44"/>
          <p:cNvCxnSpPr/>
          <p:nvPr/>
        </p:nvCxnSpPr>
        <p:spPr>
          <a:xfrm>
            <a:off x="67737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5" name="Google Shape;875;p44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6" name="Google Shape;876;p44"/>
          <p:cNvSpPr txBox="1"/>
          <p:nvPr>
            <p:ph idx="1" type="body"/>
          </p:nvPr>
        </p:nvSpPr>
        <p:spPr>
          <a:xfrm>
            <a:off x="6773750" y="841725"/>
            <a:ext cx="1848900" cy="4003200"/>
          </a:xfrm>
          <a:prstGeom prst="rect">
            <a:avLst/>
          </a:prstGeom>
        </p:spPr>
        <p:txBody>
          <a:bodyPr anchorCtr="0" anchor="t" bIns="146300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877" name="Google Shape;877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ALT 1">
  <p:cSld name="BLANK_1_1_1_1_1_1_1_1_2_3_1">
    <p:bg>
      <p:bgPr>
        <a:solidFill>
          <a:schemeClr val="lt2"/>
        </a:solidFill>
      </p:bgPr>
    </p:bg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45"/>
          <p:cNvSpPr/>
          <p:nvPr/>
        </p:nvSpPr>
        <p:spPr>
          <a:xfrm>
            <a:off x="6771475" y="-25"/>
            <a:ext cx="2372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cxnSp>
        <p:nvCxnSpPr>
          <p:cNvPr id="880" name="Google Shape;880;p45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1" name="Google Shape;881;p45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2" name="Google Shape;882;p45"/>
          <p:cNvCxnSpPr/>
          <p:nvPr/>
        </p:nvCxnSpPr>
        <p:spPr>
          <a:xfrm>
            <a:off x="67737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3" name="Google Shape;883;p45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4" name="Google Shape;884;p45"/>
          <p:cNvSpPr txBox="1"/>
          <p:nvPr>
            <p:ph idx="1" type="body"/>
          </p:nvPr>
        </p:nvSpPr>
        <p:spPr>
          <a:xfrm>
            <a:off x="6773750" y="841725"/>
            <a:ext cx="1848900" cy="4003200"/>
          </a:xfrm>
          <a:prstGeom prst="rect">
            <a:avLst/>
          </a:prstGeom>
        </p:spPr>
        <p:txBody>
          <a:bodyPr anchorCtr="0" anchor="t" bIns="146300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885" name="Google Shape;885;p45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86" name="Google Shape;886;p45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87" name="Google Shape;887;p45"/>
          <p:cNvSpPr txBox="1"/>
          <p:nvPr>
            <p:ph idx="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88" name="Google Shape;888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 Comment - Dark ALT">
  <p:cSld name="BLANK_1_1_1_1_1_1_1_1_2_2">
    <p:bg>
      <p:bgPr>
        <a:solidFill>
          <a:schemeClr val="dk2"/>
        </a:solidFill>
      </p:bgPr>
    </p:bg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46"/>
          <p:cNvSpPr/>
          <p:nvPr/>
        </p:nvSpPr>
        <p:spPr>
          <a:xfrm>
            <a:off x="6771475" y="-25"/>
            <a:ext cx="2372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891" name="Google Shape;891;p46"/>
          <p:cNvSpPr txBox="1"/>
          <p:nvPr>
            <p:ph idx="1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2" name="Google Shape;892;p46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3" name="Google Shape;893;p46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894" name="Google Shape;894;p46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5" name="Google Shape;895;p46"/>
          <p:cNvCxnSpPr/>
          <p:nvPr/>
        </p:nvCxnSpPr>
        <p:spPr>
          <a:xfrm>
            <a:off x="67737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6" name="Google Shape;896;p4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7" name="Google Shape;897;p46"/>
          <p:cNvSpPr txBox="1"/>
          <p:nvPr>
            <p:ph type="title"/>
          </p:nvPr>
        </p:nvSpPr>
        <p:spPr>
          <a:xfrm>
            <a:off x="6773750" y="841725"/>
            <a:ext cx="1848900" cy="3648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898" name="Google Shape;898;p46"/>
          <p:cNvSpPr txBox="1"/>
          <p:nvPr>
            <p:ph idx="4" type="subTitle"/>
          </p:nvPr>
        </p:nvSpPr>
        <p:spPr>
          <a:xfrm>
            <a:off x="6773750" y="1252675"/>
            <a:ext cx="1848900" cy="335100"/>
          </a:xfrm>
          <a:prstGeom prst="rect">
            <a:avLst/>
          </a:prstGeom>
        </p:spPr>
        <p:txBody>
          <a:bodyPr anchorCtr="0" anchor="t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9" name="Google Shape;899;p46"/>
          <p:cNvSpPr txBox="1"/>
          <p:nvPr>
            <p:ph idx="5" type="body"/>
          </p:nvPr>
        </p:nvSpPr>
        <p:spPr>
          <a:xfrm>
            <a:off x="6773750" y="1633925"/>
            <a:ext cx="1848900" cy="3210900"/>
          </a:xfrm>
          <a:prstGeom prst="rect">
            <a:avLst/>
          </a:prstGeom>
        </p:spPr>
        <p:txBody>
          <a:bodyPr anchorCtr="0" anchor="t" bIns="146300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cxnSp>
        <p:nvCxnSpPr>
          <p:cNvPr id="900" name="Google Shape;900;p46"/>
          <p:cNvCxnSpPr/>
          <p:nvPr/>
        </p:nvCxnSpPr>
        <p:spPr>
          <a:xfrm>
            <a:off x="521250" y="334900"/>
            <a:ext cx="8622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1" name="Google Shape;901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Dark ALT">
  <p:cSld name="BLANK_1_1_1_1_1_1_1_1_2_2_1">
    <p:bg>
      <p:bgPr>
        <a:solidFill>
          <a:schemeClr val="dk2"/>
        </a:solidFill>
      </p:bgPr>
    </p:bg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47"/>
          <p:cNvSpPr/>
          <p:nvPr/>
        </p:nvSpPr>
        <p:spPr>
          <a:xfrm>
            <a:off x="6771475" y="-25"/>
            <a:ext cx="2372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904" name="Google Shape;904;p47"/>
          <p:cNvSpPr txBox="1"/>
          <p:nvPr>
            <p:ph idx="1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05" name="Google Shape;905;p47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06" name="Google Shape;906;p47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907" name="Google Shape;907;p47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8" name="Google Shape;908;p47"/>
          <p:cNvCxnSpPr/>
          <p:nvPr/>
        </p:nvCxnSpPr>
        <p:spPr>
          <a:xfrm>
            <a:off x="67737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9" name="Google Shape;909;p47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0" name="Google Shape;910;p47"/>
          <p:cNvCxnSpPr/>
          <p:nvPr/>
        </p:nvCxnSpPr>
        <p:spPr>
          <a:xfrm>
            <a:off x="521250" y="334900"/>
            <a:ext cx="8622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1" name="Google Shape;911;p47"/>
          <p:cNvSpPr txBox="1"/>
          <p:nvPr>
            <p:ph idx="4" type="body"/>
          </p:nvPr>
        </p:nvSpPr>
        <p:spPr>
          <a:xfrm>
            <a:off x="6773750" y="841725"/>
            <a:ext cx="1848900" cy="4003200"/>
          </a:xfrm>
          <a:prstGeom prst="rect">
            <a:avLst/>
          </a:prstGeom>
        </p:spPr>
        <p:txBody>
          <a:bodyPr anchorCtr="0" anchor="t" bIns="146300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●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Char char="○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Inter Light"/>
              <a:buChar char="■"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912" name="Google Shape;912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LANK_1_1_1_1_1_1_1_1_1">
    <p:bg>
      <p:bgPr>
        <a:solidFill>
          <a:schemeClr val="lt2"/>
        </a:solidFill>
      </p:bgPr>
    </p:bg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4" name="Google Shape;914;p48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5" name="Google Shape;915;p48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6" name="Google Shape;916;p4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7" name="Google Shape;917;p4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8" name="Google Shape;918;p48"/>
          <p:cNvSpPr txBox="1"/>
          <p:nvPr>
            <p:ph idx="1" type="body"/>
          </p:nvPr>
        </p:nvSpPr>
        <p:spPr>
          <a:xfrm>
            <a:off x="5019300" y="1471750"/>
            <a:ext cx="3614400" cy="33576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919" name="Google Shape;919;p48"/>
          <p:cNvSpPr txBox="1"/>
          <p:nvPr>
            <p:ph type="title"/>
          </p:nvPr>
        </p:nvSpPr>
        <p:spPr>
          <a:xfrm>
            <a:off x="1428975" y="1989426"/>
            <a:ext cx="2682600" cy="137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●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○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■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●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○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■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●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○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■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20" name="Google Shape;920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- ALT 1">
  <p:cSld name="BLANK_1_1_1_1_1_1_1_1_1_2">
    <p:bg>
      <p:bgPr>
        <a:solidFill>
          <a:schemeClr val="lt2"/>
        </a:solidFill>
      </p:bgPr>
    </p:bg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2" name="Google Shape;922;p49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3" name="Google Shape;923;p49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4" name="Google Shape;924;p4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5" name="Google Shape;925;p4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6" name="Google Shape;926;p49"/>
          <p:cNvSpPr txBox="1"/>
          <p:nvPr>
            <p:ph idx="1" type="body"/>
          </p:nvPr>
        </p:nvSpPr>
        <p:spPr>
          <a:xfrm>
            <a:off x="5019300" y="1471750"/>
            <a:ext cx="3614400" cy="33576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927" name="Google Shape;927;p49"/>
          <p:cNvSpPr txBox="1"/>
          <p:nvPr>
            <p:ph type="title"/>
          </p:nvPr>
        </p:nvSpPr>
        <p:spPr>
          <a:xfrm>
            <a:off x="1428975" y="1989426"/>
            <a:ext cx="2682600" cy="137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●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○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■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●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○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■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●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○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Inter SemiBold"/>
              <a:buChar char="■"/>
              <a:defRPr sz="55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28" name="Google Shape;928;p49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929" name="Google Shape;929;p49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930" name="Google Shape;930;p49"/>
          <p:cNvSpPr txBox="1"/>
          <p:nvPr>
            <p:ph idx="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931" name="Google Shape;931;p49"/>
          <p:cNvSpPr txBox="1"/>
          <p:nvPr>
            <p:ph idx="5" type="title"/>
          </p:nvPr>
        </p:nvSpPr>
        <p:spPr>
          <a:xfrm>
            <a:off x="5019300" y="919750"/>
            <a:ext cx="3614400" cy="552000"/>
          </a:xfrm>
          <a:prstGeom prst="rect">
            <a:avLst/>
          </a:prstGeom>
        </p:spPr>
        <p:txBody>
          <a:bodyPr anchorCtr="0" anchor="b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932" name="Google Shape;932;p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PI - ALT 2">
  <p:cSld name="BLANK_1_1_1_1_1_1_1_1_1_1_2">
    <p:bg>
      <p:bgPr>
        <a:solidFill>
          <a:schemeClr val="lt2"/>
        </a:solidFill>
      </p:bgPr>
    </p:bg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0"/>
          <p:cNvSpPr/>
          <p:nvPr/>
        </p:nvSpPr>
        <p:spPr>
          <a:xfrm>
            <a:off x="3456825" y="841725"/>
            <a:ext cx="2763600" cy="430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935" name="Google Shape;935;p50"/>
          <p:cNvSpPr txBox="1"/>
          <p:nvPr>
            <p:ph idx="1" type="subTitle"/>
          </p:nvPr>
        </p:nvSpPr>
        <p:spPr>
          <a:xfrm>
            <a:off x="1035375" y="4439000"/>
            <a:ext cx="1916100" cy="34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36" name="Google Shape;936;p50"/>
          <p:cNvSpPr txBox="1"/>
          <p:nvPr>
            <p:ph idx="2" type="subTitle"/>
          </p:nvPr>
        </p:nvSpPr>
        <p:spPr>
          <a:xfrm>
            <a:off x="6725775" y="4439000"/>
            <a:ext cx="1916100" cy="34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37" name="Google Shape;937;p50"/>
          <p:cNvSpPr txBox="1"/>
          <p:nvPr>
            <p:ph idx="3" type="subTitle"/>
          </p:nvPr>
        </p:nvSpPr>
        <p:spPr>
          <a:xfrm>
            <a:off x="3887200" y="4439000"/>
            <a:ext cx="1916100" cy="34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38" name="Google Shape;938;p50"/>
          <p:cNvSpPr txBox="1"/>
          <p:nvPr>
            <p:ph type="title"/>
          </p:nvPr>
        </p:nvSpPr>
        <p:spPr>
          <a:xfrm>
            <a:off x="2511550" y="4104025"/>
            <a:ext cx="4398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939" name="Google Shape;939;p50"/>
          <p:cNvSpPr txBox="1"/>
          <p:nvPr>
            <p:ph idx="4" type="title"/>
          </p:nvPr>
        </p:nvSpPr>
        <p:spPr>
          <a:xfrm>
            <a:off x="8201950" y="4104025"/>
            <a:ext cx="4398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940" name="Google Shape;940;p50"/>
          <p:cNvSpPr txBox="1"/>
          <p:nvPr>
            <p:ph idx="5" type="title"/>
          </p:nvPr>
        </p:nvSpPr>
        <p:spPr>
          <a:xfrm>
            <a:off x="1179150" y="3973850"/>
            <a:ext cx="4875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●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○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■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●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○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■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●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○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■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41" name="Google Shape;941;p50"/>
          <p:cNvSpPr txBox="1"/>
          <p:nvPr>
            <p:ph idx="6" type="title"/>
          </p:nvPr>
        </p:nvSpPr>
        <p:spPr>
          <a:xfrm>
            <a:off x="6869550" y="3973850"/>
            <a:ext cx="4875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●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○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■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●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○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■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●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○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Char char="■"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42" name="Google Shape;942;p50"/>
          <p:cNvSpPr txBox="1"/>
          <p:nvPr>
            <p:ph idx="7" type="title"/>
          </p:nvPr>
        </p:nvSpPr>
        <p:spPr>
          <a:xfrm>
            <a:off x="4906000" y="3973850"/>
            <a:ext cx="4875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●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○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Char char="■"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43" name="Google Shape;943;p50"/>
          <p:cNvSpPr txBox="1"/>
          <p:nvPr>
            <p:ph idx="8" type="title"/>
          </p:nvPr>
        </p:nvSpPr>
        <p:spPr>
          <a:xfrm>
            <a:off x="5363375" y="4104025"/>
            <a:ext cx="439800" cy="3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●"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○"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 Light"/>
              <a:buChar char="■"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944" name="Google Shape;944;p50"/>
          <p:cNvSpPr txBox="1"/>
          <p:nvPr>
            <p:ph idx="9" type="body"/>
          </p:nvPr>
        </p:nvSpPr>
        <p:spPr>
          <a:xfrm>
            <a:off x="922250" y="2203550"/>
            <a:ext cx="2141100" cy="164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945" name="Google Shape;945;p50"/>
          <p:cNvSpPr txBox="1"/>
          <p:nvPr>
            <p:ph idx="13" type="body"/>
          </p:nvPr>
        </p:nvSpPr>
        <p:spPr>
          <a:xfrm>
            <a:off x="6613213" y="2203550"/>
            <a:ext cx="2141100" cy="164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946" name="Google Shape;946;p50"/>
          <p:cNvSpPr txBox="1"/>
          <p:nvPr>
            <p:ph idx="14" type="body"/>
          </p:nvPr>
        </p:nvSpPr>
        <p:spPr>
          <a:xfrm>
            <a:off x="3767726" y="2203550"/>
            <a:ext cx="2141100" cy="164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947" name="Google Shape;947;p50"/>
          <p:cNvSpPr txBox="1"/>
          <p:nvPr>
            <p:ph idx="15" type="title"/>
          </p:nvPr>
        </p:nvSpPr>
        <p:spPr>
          <a:xfrm>
            <a:off x="922925" y="841900"/>
            <a:ext cx="2141100" cy="136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948" name="Google Shape;948;p50"/>
          <p:cNvCxnSpPr/>
          <p:nvPr/>
        </p:nvCxnSpPr>
        <p:spPr>
          <a:xfrm rot="10800000">
            <a:off x="1352947" y="4439001"/>
            <a:ext cx="159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9" name="Google Shape;949;p50"/>
          <p:cNvSpPr/>
          <p:nvPr/>
        </p:nvSpPr>
        <p:spPr>
          <a:xfrm>
            <a:off x="1349465" y="4383492"/>
            <a:ext cx="105900" cy="111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950" name="Google Shape;950;p50"/>
          <p:cNvCxnSpPr/>
          <p:nvPr/>
        </p:nvCxnSpPr>
        <p:spPr>
          <a:xfrm rot="10800000">
            <a:off x="1035365" y="4439000"/>
            <a:ext cx="3177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1" name="Google Shape;951;p50"/>
          <p:cNvSpPr txBox="1"/>
          <p:nvPr>
            <p:ph idx="16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952" name="Google Shape;952;p50"/>
          <p:cNvSpPr txBox="1"/>
          <p:nvPr>
            <p:ph idx="17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953" name="Google Shape;953;p50"/>
          <p:cNvSpPr txBox="1"/>
          <p:nvPr>
            <p:ph idx="18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954" name="Google Shape;954;p50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5" name="Google Shape;955;p50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6" name="Google Shape;956;p50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7" name="Google Shape;957;p50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8" name="Google Shape;958;p50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9" name="Google Shape;959;p50"/>
          <p:cNvSpPr txBox="1"/>
          <p:nvPr>
            <p:ph idx="19" type="title"/>
          </p:nvPr>
        </p:nvSpPr>
        <p:spPr>
          <a:xfrm flipH="1">
            <a:off x="524150" y="334900"/>
            <a:ext cx="62487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960" name="Google Shape;960;p50"/>
          <p:cNvCxnSpPr/>
          <p:nvPr/>
        </p:nvCxnSpPr>
        <p:spPr>
          <a:xfrm rot="10800000">
            <a:off x="7043347" y="4439001"/>
            <a:ext cx="159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1" name="Google Shape;961;p50"/>
          <p:cNvSpPr/>
          <p:nvPr/>
        </p:nvSpPr>
        <p:spPr>
          <a:xfrm>
            <a:off x="7039865" y="4383492"/>
            <a:ext cx="105900" cy="111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cxnSp>
        <p:nvCxnSpPr>
          <p:cNvPr id="962" name="Google Shape;962;p50"/>
          <p:cNvCxnSpPr/>
          <p:nvPr/>
        </p:nvCxnSpPr>
        <p:spPr>
          <a:xfrm rot="10800000">
            <a:off x="6725765" y="4439000"/>
            <a:ext cx="3177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3" name="Google Shape;963;p50"/>
          <p:cNvSpPr txBox="1"/>
          <p:nvPr>
            <p:ph idx="20" type="title"/>
          </p:nvPr>
        </p:nvSpPr>
        <p:spPr>
          <a:xfrm>
            <a:off x="6613888" y="841900"/>
            <a:ext cx="2141100" cy="136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964" name="Google Shape;964;p50"/>
          <p:cNvCxnSpPr/>
          <p:nvPr/>
        </p:nvCxnSpPr>
        <p:spPr>
          <a:xfrm rot="10800000">
            <a:off x="520800" y="220322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5" name="Google Shape;965;p50"/>
          <p:cNvSpPr txBox="1"/>
          <p:nvPr>
            <p:ph idx="21" type="title"/>
          </p:nvPr>
        </p:nvSpPr>
        <p:spPr>
          <a:xfrm>
            <a:off x="3768413" y="841900"/>
            <a:ext cx="2141100" cy="136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966" name="Google Shape;966;p50"/>
          <p:cNvCxnSpPr/>
          <p:nvPr/>
        </p:nvCxnSpPr>
        <p:spPr>
          <a:xfrm rot="10800000">
            <a:off x="4204772" y="4439001"/>
            <a:ext cx="159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7" name="Google Shape;967;p50"/>
          <p:cNvSpPr/>
          <p:nvPr/>
        </p:nvSpPr>
        <p:spPr>
          <a:xfrm>
            <a:off x="5076315" y="4383492"/>
            <a:ext cx="105900" cy="111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cxnSp>
        <p:nvCxnSpPr>
          <p:cNvPr id="968" name="Google Shape;968;p50"/>
          <p:cNvCxnSpPr/>
          <p:nvPr/>
        </p:nvCxnSpPr>
        <p:spPr>
          <a:xfrm rot="10800000">
            <a:off x="3887050" y="4439000"/>
            <a:ext cx="12126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9" name="Google Shape;969;p50"/>
          <p:cNvCxnSpPr/>
          <p:nvPr/>
        </p:nvCxnSpPr>
        <p:spPr>
          <a:xfrm rot="10800000">
            <a:off x="527025" y="38524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0" name="Google Shape;970;p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xecutive Team Intro - ALT 1">
  <p:cSld name="BLANK_1_4">
    <p:bg>
      <p:bgPr>
        <a:solidFill>
          <a:schemeClr val="lt2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/>
          <p:nvPr>
            <p:ph idx="1" type="subTitle"/>
          </p:nvPr>
        </p:nvSpPr>
        <p:spPr>
          <a:xfrm>
            <a:off x="7876950" y="4432750"/>
            <a:ext cx="12678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6" name="Google Shape;76;p6"/>
          <p:cNvSpPr txBox="1"/>
          <p:nvPr>
            <p:ph idx="2" type="subTitle"/>
          </p:nvPr>
        </p:nvSpPr>
        <p:spPr>
          <a:xfrm>
            <a:off x="6616523" y="4432750"/>
            <a:ext cx="1259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7" name="Google Shape;77;p6"/>
          <p:cNvSpPr txBox="1"/>
          <p:nvPr>
            <p:ph idx="3" type="subTitle"/>
          </p:nvPr>
        </p:nvSpPr>
        <p:spPr>
          <a:xfrm>
            <a:off x="5357423" y="4432750"/>
            <a:ext cx="1259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8" name="Google Shape;78;p6"/>
          <p:cNvSpPr txBox="1"/>
          <p:nvPr>
            <p:ph idx="4" type="subTitle"/>
          </p:nvPr>
        </p:nvSpPr>
        <p:spPr>
          <a:xfrm>
            <a:off x="4097348" y="4432750"/>
            <a:ext cx="1259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79" name="Google Shape;79;p6"/>
          <p:cNvSpPr txBox="1"/>
          <p:nvPr>
            <p:ph idx="5" type="subTitle"/>
          </p:nvPr>
        </p:nvSpPr>
        <p:spPr>
          <a:xfrm>
            <a:off x="2829250" y="4432750"/>
            <a:ext cx="1268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80" name="Google Shape;80;p6"/>
          <p:cNvSpPr txBox="1"/>
          <p:nvPr>
            <p:ph idx="6" type="subTitle"/>
          </p:nvPr>
        </p:nvSpPr>
        <p:spPr>
          <a:xfrm>
            <a:off x="7876950" y="2287525"/>
            <a:ext cx="12678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81" name="Google Shape;81;p6"/>
          <p:cNvSpPr txBox="1"/>
          <p:nvPr>
            <p:ph idx="7" type="subTitle"/>
          </p:nvPr>
        </p:nvSpPr>
        <p:spPr>
          <a:xfrm>
            <a:off x="6616523" y="2287525"/>
            <a:ext cx="1259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82" name="Google Shape;82;p6"/>
          <p:cNvSpPr txBox="1"/>
          <p:nvPr>
            <p:ph idx="8" type="subTitle"/>
          </p:nvPr>
        </p:nvSpPr>
        <p:spPr>
          <a:xfrm>
            <a:off x="5357423" y="2287525"/>
            <a:ext cx="1259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83" name="Google Shape;83;p6"/>
          <p:cNvSpPr txBox="1"/>
          <p:nvPr>
            <p:ph idx="9" type="subTitle"/>
          </p:nvPr>
        </p:nvSpPr>
        <p:spPr>
          <a:xfrm>
            <a:off x="4097348" y="2287525"/>
            <a:ext cx="1259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84" name="Google Shape;84;p6"/>
          <p:cNvSpPr txBox="1"/>
          <p:nvPr>
            <p:ph type="title"/>
          </p:nvPr>
        </p:nvSpPr>
        <p:spPr>
          <a:xfrm>
            <a:off x="519850" y="844700"/>
            <a:ext cx="2309400" cy="2142000"/>
          </a:xfrm>
          <a:prstGeom prst="rect">
            <a:avLst/>
          </a:prstGeom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SemiBold"/>
              <a:buNone/>
              <a:defRPr sz="12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85" name="Google Shape;85;p6"/>
          <p:cNvSpPr txBox="1"/>
          <p:nvPr>
            <p:ph idx="1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6" name="Google Shape;86;p6"/>
          <p:cNvSpPr txBox="1"/>
          <p:nvPr>
            <p:ph idx="14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7" name="Google Shape;87;p6"/>
          <p:cNvSpPr txBox="1"/>
          <p:nvPr>
            <p:ph idx="15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88" name="Google Shape;88;p6"/>
          <p:cNvSpPr txBox="1"/>
          <p:nvPr>
            <p:ph idx="16"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89" name="Google Shape;89;p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" name="Google Shape;90;p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6"/>
          <p:cNvSpPr txBox="1"/>
          <p:nvPr>
            <p:ph idx="17" type="title"/>
          </p:nvPr>
        </p:nvSpPr>
        <p:spPr>
          <a:xfrm>
            <a:off x="519850" y="2986700"/>
            <a:ext cx="2309400" cy="2142000"/>
          </a:xfrm>
          <a:prstGeom prst="rect">
            <a:avLst/>
          </a:prstGeom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2" name="Google Shape;92;p6"/>
          <p:cNvSpPr txBox="1"/>
          <p:nvPr>
            <p:ph idx="18" type="subTitle"/>
          </p:nvPr>
        </p:nvSpPr>
        <p:spPr>
          <a:xfrm>
            <a:off x="2829250" y="2287525"/>
            <a:ext cx="12681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93" name="Google Shape;93;p6"/>
          <p:cNvSpPr/>
          <p:nvPr>
            <p:ph idx="19" type="pic"/>
          </p:nvPr>
        </p:nvSpPr>
        <p:spPr>
          <a:xfrm>
            <a:off x="2833325" y="844900"/>
            <a:ext cx="1259100" cy="144300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6"/>
          <p:cNvSpPr/>
          <p:nvPr>
            <p:ph idx="20" type="pic"/>
          </p:nvPr>
        </p:nvSpPr>
        <p:spPr>
          <a:xfrm>
            <a:off x="4102050" y="844900"/>
            <a:ext cx="1250100" cy="14430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6"/>
          <p:cNvSpPr/>
          <p:nvPr>
            <p:ph idx="21" type="pic"/>
          </p:nvPr>
        </p:nvSpPr>
        <p:spPr>
          <a:xfrm>
            <a:off x="5362100" y="844900"/>
            <a:ext cx="1250100" cy="14430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6"/>
          <p:cNvSpPr/>
          <p:nvPr>
            <p:ph idx="22" type="pic"/>
          </p:nvPr>
        </p:nvSpPr>
        <p:spPr>
          <a:xfrm>
            <a:off x="6622150" y="844900"/>
            <a:ext cx="1250100" cy="1443000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6"/>
          <p:cNvSpPr/>
          <p:nvPr>
            <p:ph idx="23" type="pic"/>
          </p:nvPr>
        </p:nvSpPr>
        <p:spPr>
          <a:xfrm>
            <a:off x="7881550" y="844900"/>
            <a:ext cx="1262400" cy="14430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6"/>
          <p:cNvSpPr/>
          <p:nvPr>
            <p:ph idx="24" type="pic"/>
          </p:nvPr>
        </p:nvSpPr>
        <p:spPr>
          <a:xfrm>
            <a:off x="2833325" y="2991250"/>
            <a:ext cx="1259100" cy="14418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6"/>
          <p:cNvSpPr/>
          <p:nvPr>
            <p:ph idx="25" type="pic"/>
          </p:nvPr>
        </p:nvSpPr>
        <p:spPr>
          <a:xfrm>
            <a:off x="4102050" y="2991250"/>
            <a:ext cx="1250100" cy="14418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6"/>
          <p:cNvSpPr/>
          <p:nvPr>
            <p:ph idx="26" type="pic"/>
          </p:nvPr>
        </p:nvSpPr>
        <p:spPr>
          <a:xfrm>
            <a:off x="5362100" y="2991250"/>
            <a:ext cx="1250100" cy="14418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6"/>
          <p:cNvSpPr/>
          <p:nvPr>
            <p:ph idx="27" type="pic"/>
          </p:nvPr>
        </p:nvSpPr>
        <p:spPr>
          <a:xfrm>
            <a:off x="6622150" y="2991250"/>
            <a:ext cx="1250100" cy="14418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6"/>
          <p:cNvSpPr/>
          <p:nvPr>
            <p:ph idx="28" type="pic"/>
          </p:nvPr>
        </p:nvSpPr>
        <p:spPr>
          <a:xfrm>
            <a:off x="7881550" y="2991250"/>
            <a:ext cx="1262400" cy="14418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PI - ALT 3">
  <p:cSld name="CUSTOM">
    <p:bg>
      <p:bgPr>
        <a:solidFill>
          <a:schemeClr val="lt1"/>
        </a:solidFill>
      </p:bgPr>
    </p:bg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" name="Google Shape;972;p51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973" name="Google Shape;973;p51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74" name="Google Shape;974;p51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975" name="Google Shape;975;p51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976" name="Google Shape;976;p51"/>
          <p:cNvSpPr txBox="1"/>
          <p:nvPr>
            <p:ph type="title"/>
          </p:nvPr>
        </p:nvSpPr>
        <p:spPr>
          <a:xfrm>
            <a:off x="4322575" y="1217450"/>
            <a:ext cx="1536300" cy="348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77" name="Google Shape;977;p51"/>
          <p:cNvSpPr txBox="1"/>
          <p:nvPr>
            <p:ph idx="2" type="title"/>
          </p:nvPr>
        </p:nvSpPr>
        <p:spPr>
          <a:xfrm>
            <a:off x="1040875" y="1217450"/>
            <a:ext cx="3281700" cy="552000"/>
          </a:xfrm>
          <a:prstGeom prst="rect">
            <a:avLst/>
          </a:prstGeom>
        </p:spPr>
        <p:txBody>
          <a:bodyPr anchorCtr="0" anchor="b" bIns="91425" lIns="274300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Inter"/>
              <a:buNone/>
              <a:defRPr sz="15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978" name="Google Shape;978;p51"/>
          <p:cNvSpPr txBox="1"/>
          <p:nvPr>
            <p:ph idx="1" type="body"/>
          </p:nvPr>
        </p:nvSpPr>
        <p:spPr>
          <a:xfrm>
            <a:off x="1042100" y="1764975"/>
            <a:ext cx="3281700" cy="29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79" name="Google Shape;979;p51"/>
          <p:cNvSpPr txBox="1"/>
          <p:nvPr>
            <p:ph idx="3" type="subTitle"/>
          </p:nvPr>
        </p:nvSpPr>
        <p:spPr>
          <a:xfrm>
            <a:off x="1040400" y="334925"/>
            <a:ext cx="7582500" cy="3351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 SemiBold"/>
              <a:buNone/>
              <a:defRPr sz="1000">
                <a:solidFill>
                  <a:schemeClr val="accent6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980" name="Google Shape;980;p51"/>
          <p:cNvSpPr txBox="1"/>
          <p:nvPr>
            <p:ph idx="4" type="title"/>
          </p:nvPr>
        </p:nvSpPr>
        <p:spPr>
          <a:xfrm flipH="1">
            <a:off x="1046175" y="670000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81" name="Google Shape;981;p51"/>
          <p:cNvSpPr/>
          <p:nvPr/>
        </p:nvSpPr>
        <p:spPr>
          <a:xfrm>
            <a:off x="4324853" y="1916138"/>
            <a:ext cx="42981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" name="Google Shape;982;p51"/>
          <p:cNvSpPr/>
          <p:nvPr/>
        </p:nvSpPr>
        <p:spPr>
          <a:xfrm>
            <a:off x="4324853" y="2613500"/>
            <a:ext cx="4298100" cy="34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83" name="Google Shape;983;p51"/>
          <p:cNvCxnSpPr/>
          <p:nvPr/>
        </p:nvCxnSpPr>
        <p:spPr>
          <a:xfrm rot="10800000">
            <a:off x="4324673" y="1567065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4" name="Google Shape;984;p51"/>
          <p:cNvCxnSpPr/>
          <p:nvPr/>
        </p:nvCxnSpPr>
        <p:spPr>
          <a:xfrm rot="10800000">
            <a:off x="4324066" y="1915280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5" name="Google Shape;985;p51"/>
          <p:cNvCxnSpPr/>
          <p:nvPr/>
        </p:nvCxnSpPr>
        <p:spPr>
          <a:xfrm rot="10800000">
            <a:off x="4324066" y="2264445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6" name="Google Shape;986;p51"/>
          <p:cNvCxnSpPr/>
          <p:nvPr/>
        </p:nvCxnSpPr>
        <p:spPr>
          <a:xfrm rot="10800000">
            <a:off x="4324066" y="2612660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7" name="Google Shape;987;p51"/>
          <p:cNvCxnSpPr/>
          <p:nvPr/>
        </p:nvCxnSpPr>
        <p:spPr>
          <a:xfrm rot="10800000">
            <a:off x="4323597" y="2961825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8" name="Google Shape;988;p51"/>
          <p:cNvCxnSpPr/>
          <p:nvPr/>
        </p:nvCxnSpPr>
        <p:spPr>
          <a:xfrm rot="10800000">
            <a:off x="4324048" y="3311115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9" name="Google Shape;989;p51"/>
          <p:cNvCxnSpPr/>
          <p:nvPr/>
        </p:nvCxnSpPr>
        <p:spPr>
          <a:xfrm rot="10800000">
            <a:off x="4323441" y="3659330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0" name="Google Shape;990;p51"/>
          <p:cNvCxnSpPr/>
          <p:nvPr/>
        </p:nvCxnSpPr>
        <p:spPr>
          <a:xfrm rot="10800000">
            <a:off x="4323441" y="4008495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1" name="Google Shape;991;p51"/>
          <p:cNvCxnSpPr/>
          <p:nvPr/>
        </p:nvCxnSpPr>
        <p:spPr>
          <a:xfrm rot="10800000">
            <a:off x="4323441" y="4356710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2" name="Google Shape;992;p51"/>
          <p:cNvCxnSpPr/>
          <p:nvPr/>
        </p:nvCxnSpPr>
        <p:spPr>
          <a:xfrm rot="10800000">
            <a:off x="4322972" y="4705875"/>
            <a:ext cx="4298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3" name="Google Shape;993;p51"/>
          <p:cNvSpPr txBox="1"/>
          <p:nvPr>
            <p:ph idx="5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4" name="Google Shape;994;p51"/>
          <p:cNvSpPr txBox="1"/>
          <p:nvPr>
            <p:ph idx="6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5" name="Google Shape;995;p51"/>
          <p:cNvSpPr txBox="1"/>
          <p:nvPr>
            <p:ph idx="7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996" name="Google Shape;996;p51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7" name="Google Shape;997;p51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8" name="Google Shape;998;p51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9" name="Google Shape;999;p51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0" name="Google Shape;1000;p51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1" name="Google Shape;1001;p51"/>
          <p:cNvCxnSpPr/>
          <p:nvPr/>
        </p:nvCxnSpPr>
        <p:spPr>
          <a:xfrm>
            <a:off x="1042100" y="121745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2" name="Google Shape;1002;p51"/>
          <p:cNvCxnSpPr/>
          <p:nvPr/>
        </p:nvCxnSpPr>
        <p:spPr>
          <a:xfrm>
            <a:off x="4322575" y="1217450"/>
            <a:ext cx="0" cy="3926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3" name="Google Shape;1003;p51"/>
          <p:cNvCxnSpPr/>
          <p:nvPr/>
        </p:nvCxnSpPr>
        <p:spPr>
          <a:xfrm>
            <a:off x="8622700" y="334850"/>
            <a:ext cx="0" cy="48096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4" name="Google Shape;1004;p51"/>
          <p:cNvSpPr txBox="1"/>
          <p:nvPr>
            <p:ph idx="8" type="title"/>
          </p:nvPr>
        </p:nvSpPr>
        <p:spPr>
          <a:xfrm>
            <a:off x="4322575" y="1566800"/>
            <a:ext cx="1536300" cy="348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05" name="Google Shape;1005;p51"/>
          <p:cNvSpPr txBox="1"/>
          <p:nvPr>
            <p:ph idx="9" type="title"/>
          </p:nvPr>
        </p:nvSpPr>
        <p:spPr>
          <a:xfrm>
            <a:off x="4322575" y="1915625"/>
            <a:ext cx="1536300" cy="348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06" name="Google Shape;1006;p51"/>
          <p:cNvSpPr txBox="1"/>
          <p:nvPr>
            <p:ph idx="13" type="title"/>
          </p:nvPr>
        </p:nvSpPr>
        <p:spPr>
          <a:xfrm>
            <a:off x="4322575" y="2264975"/>
            <a:ext cx="1536300" cy="348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07" name="Google Shape;1007;p51"/>
          <p:cNvSpPr txBox="1"/>
          <p:nvPr>
            <p:ph idx="14" type="title"/>
          </p:nvPr>
        </p:nvSpPr>
        <p:spPr>
          <a:xfrm>
            <a:off x="4322575" y="2613638"/>
            <a:ext cx="1536300" cy="3483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08" name="Google Shape;1008;p51"/>
          <p:cNvSpPr txBox="1"/>
          <p:nvPr>
            <p:ph idx="15" type="title"/>
          </p:nvPr>
        </p:nvSpPr>
        <p:spPr>
          <a:xfrm>
            <a:off x="7084775" y="1217450"/>
            <a:ext cx="1536300" cy="3483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009" name="Google Shape;1009;p51"/>
          <p:cNvSpPr txBox="1"/>
          <p:nvPr>
            <p:ph idx="16" type="title"/>
          </p:nvPr>
        </p:nvSpPr>
        <p:spPr>
          <a:xfrm>
            <a:off x="7084775" y="1566800"/>
            <a:ext cx="1536300" cy="3483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010" name="Google Shape;1010;p51"/>
          <p:cNvSpPr txBox="1"/>
          <p:nvPr>
            <p:ph idx="17" type="title"/>
          </p:nvPr>
        </p:nvSpPr>
        <p:spPr>
          <a:xfrm>
            <a:off x="7084775" y="1915625"/>
            <a:ext cx="1536300" cy="3483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011" name="Google Shape;1011;p51"/>
          <p:cNvSpPr txBox="1"/>
          <p:nvPr>
            <p:ph idx="18" type="title"/>
          </p:nvPr>
        </p:nvSpPr>
        <p:spPr>
          <a:xfrm>
            <a:off x="7084775" y="2264975"/>
            <a:ext cx="1536300" cy="3483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012" name="Google Shape;1012;p51"/>
          <p:cNvSpPr txBox="1"/>
          <p:nvPr>
            <p:ph idx="19" type="title"/>
          </p:nvPr>
        </p:nvSpPr>
        <p:spPr>
          <a:xfrm>
            <a:off x="7084775" y="2613638"/>
            <a:ext cx="1536300" cy="3483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Light"/>
              <a:buNone/>
              <a:defRPr sz="10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013" name="Google Shape;1013;p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">
    <p:bg>
      <p:bgPr>
        <a:solidFill>
          <a:schemeClr val="lt2"/>
        </a:solidFill>
      </p:bgPr>
    </p:bg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5" name="Google Shape;1015;p52"/>
          <p:cNvGrpSpPr/>
          <p:nvPr/>
        </p:nvGrpSpPr>
        <p:grpSpPr>
          <a:xfrm rot="5400000">
            <a:off x="593777" y="658085"/>
            <a:ext cx="369896" cy="333900"/>
            <a:chOff x="96076" y="654376"/>
            <a:chExt cx="369896" cy="333900"/>
          </a:xfrm>
        </p:grpSpPr>
        <p:cxnSp>
          <p:nvCxnSpPr>
            <p:cNvPr id="1016" name="Google Shape;1016;p52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17" name="Google Shape;1017;p52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018" name="Google Shape;1018;p52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019" name="Google Shape;1019;p52"/>
          <p:cNvSpPr txBox="1"/>
          <p:nvPr>
            <p:ph idx="1" type="body"/>
          </p:nvPr>
        </p:nvSpPr>
        <p:spPr>
          <a:xfrm>
            <a:off x="1040725" y="1217500"/>
            <a:ext cx="3578100" cy="3652500"/>
          </a:xfrm>
          <a:prstGeom prst="rect">
            <a:avLst/>
          </a:prstGeom>
        </p:spPr>
        <p:txBody>
          <a:bodyPr anchorCtr="0" anchor="t" bIns="91425" lIns="274300" spcFirstLastPara="1" rIns="365750" wrap="square" tIns="36575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1020" name="Google Shape;1020;p52"/>
          <p:cNvSpPr/>
          <p:nvPr/>
        </p:nvSpPr>
        <p:spPr>
          <a:xfrm>
            <a:off x="5019250" y="1217450"/>
            <a:ext cx="4124700" cy="3941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cxnSp>
        <p:nvCxnSpPr>
          <p:cNvPr id="1021" name="Google Shape;1021;p52"/>
          <p:cNvCxnSpPr/>
          <p:nvPr/>
        </p:nvCxnSpPr>
        <p:spPr>
          <a:xfrm>
            <a:off x="5019250" y="1217450"/>
            <a:ext cx="0" cy="3941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2" name="Google Shape;1022;p52"/>
          <p:cNvSpPr txBox="1"/>
          <p:nvPr>
            <p:ph idx="2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23" name="Google Shape;1023;p52"/>
          <p:cNvSpPr txBox="1"/>
          <p:nvPr>
            <p:ph idx="3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24" name="Google Shape;1024;p52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1025" name="Google Shape;1025;p52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6" name="Google Shape;1026;p52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7" name="Google Shape;1027;p52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8" name="Google Shape;1028;p52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9" name="Google Shape;1029;p52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30" name="Google Shape;1030;p52"/>
          <p:cNvCxnSpPr/>
          <p:nvPr/>
        </p:nvCxnSpPr>
        <p:spPr>
          <a:xfrm>
            <a:off x="1042100" y="121745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1" name="Google Shape;1031;p52"/>
          <p:cNvSpPr txBox="1"/>
          <p:nvPr>
            <p:ph type="title"/>
          </p:nvPr>
        </p:nvSpPr>
        <p:spPr>
          <a:xfrm flipH="1">
            <a:off x="1046175" y="67000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032" name="Google Shape;1032;p52"/>
          <p:cNvSpPr txBox="1"/>
          <p:nvPr>
            <p:ph idx="5" type="subTitle"/>
          </p:nvPr>
        </p:nvSpPr>
        <p:spPr>
          <a:xfrm>
            <a:off x="1045950" y="334925"/>
            <a:ext cx="7577100" cy="3351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33" name="Google Shape;1033;p52"/>
          <p:cNvSpPr txBox="1"/>
          <p:nvPr>
            <p:ph idx="6" type="title"/>
          </p:nvPr>
        </p:nvSpPr>
        <p:spPr>
          <a:xfrm>
            <a:off x="5019250" y="2654100"/>
            <a:ext cx="1940700" cy="812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1034" name="Google Shape;1034;p52"/>
          <p:cNvSpPr txBox="1"/>
          <p:nvPr>
            <p:ph idx="7" type="subTitle"/>
          </p:nvPr>
        </p:nvSpPr>
        <p:spPr>
          <a:xfrm>
            <a:off x="5019275" y="3466500"/>
            <a:ext cx="1940700" cy="227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9pPr>
          </a:lstStyle>
          <a:p/>
        </p:txBody>
      </p:sp>
      <p:sp>
        <p:nvSpPr>
          <p:cNvPr id="1035" name="Google Shape;1035;p52"/>
          <p:cNvSpPr txBox="1"/>
          <p:nvPr>
            <p:ph idx="8" type="title"/>
          </p:nvPr>
        </p:nvSpPr>
        <p:spPr>
          <a:xfrm>
            <a:off x="6959938" y="2654100"/>
            <a:ext cx="1940700" cy="812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1036" name="Google Shape;1036;p52"/>
          <p:cNvSpPr txBox="1"/>
          <p:nvPr>
            <p:ph idx="9" type="subTitle"/>
          </p:nvPr>
        </p:nvSpPr>
        <p:spPr>
          <a:xfrm>
            <a:off x="6959963" y="3466500"/>
            <a:ext cx="1940700" cy="227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9pPr>
          </a:lstStyle>
          <a:p/>
        </p:txBody>
      </p:sp>
      <p:sp>
        <p:nvSpPr>
          <p:cNvPr id="1037" name="Google Shape;1037;p52"/>
          <p:cNvSpPr txBox="1"/>
          <p:nvPr>
            <p:ph idx="13" type="subTitle"/>
          </p:nvPr>
        </p:nvSpPr>
        <p:spPr>
          <a:xfrm>
            <a:off x="5019275" y="4642725"/>
            <a:ext cx="1940700" cy="227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9pPr>
          </a:lstStyle>
          <a:p/>
        </p:txBody>
      </p:sp>
      <p:sp>
        <p:nvSpPr>
          <p:cNvPr id="1038" name="Google Shape;1038;p52"/>
          <p:cNvSpPr txBox="1"/>
          <p:nvPr>
            <p:ph idx="14" type="title"/>
          </p:nvPr>
        </p:nvSpPr>
        <p:spPr>
          <a:xfrm>
            <a:off x="5019250" y="3830325"/>
            <a:ext cx="1940700" cy="812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1039" name="Google Shape;1039;p52"/>
          <p:cNvSpPr txBox="1"/>
          <p:nvPr>
            <p:ph idx="15" type="title"/>
          </p:nvPr>
        </p:nvSpPr>
        <p:spPr>
          <a:xfrm>
            <a:off x="6959938" y="3830325"/>
            <a:ext cx="1940700" cy="812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●"/>
              <a:defRPr sz="55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○"/>
              <a:defRPr sz="55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Gowun Batang"/>
              <a:buChar char="■"/>
              <a:defRPr sz="5500"/>
            </a:lvl9pPr>
          </a:lstStyle>
          <a:p/>
        </p:txBody>
      </p:sp>
      <p:sp>
        <p:nvSpPr>
          <p:cNvPr id="1040" name="Google Shape;1040;p52"/>
          <p:cNvSpPr txBox="1"/>
          <p:nvPr>
            <p:ph idx="16" type="subTitle"/>
          </p:nvPr>
        </p:nvSpPr>
        <p:spPr>
          <a:xfrm>
            <a:off x="6959963" y="4642725"/>
            <a:ext cx="1940700" cy="227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/>
            </a:lvl9pPr>
          </a:lstStyle>
          <a:p/>
        </p:txBody>
      </p:sp>
      <p:sp>
        <p:nvSpPr>
          <p:cNvPr id="1041" name="Google Shape;1041;p52"/>
          <p:cNvSpPr txBox="1"/>
          <p:nvPr>
            <p:ph idx="17" type="subTitle"/>
          </p:nvPr>
        </p:nvSpPr>
        <p:spPr>
          <a:xfrm>
            <a:off x="5019275" y="1217450"/>
            <a:ext cx="3603300" cy="678000"/>
          </a:xfrm>
          <a:prstGeom prst="rect">
            <a:avLst/>
          </a:prstGeom>
        </p:spPr>
        <p:txBody>
          <a:bodyPr anchorCtr="0" anchor="b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42" name="Google Shape;1042;p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anizational Update - Employees highlight">
  <p:cSld name="CUSTOM_2">
    <p:bg>
      <p:bgPr>
        <a:solidFill>
          <a:schemeClr val="lt2"/>
        </a:solidFill>
      </p:bgPr>
    </p:bg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53"/>
          <p:cNvSpPr/>
          <p:nvPr>
            <p:ph idx="2" type="pic"/>
          </p:nvPr>
        </p:nvSpPr>
        <p:spPr>
          <a:xfrm>
            <a:off x="521250" y="2014675"/>
            <a:ext cx="2874600" cy="3128700"/>
          </a:xfrm>
          <a:prstGeom prst="rect">
            <a:avLst/>
          </a:prstGeom>
          <a:noFill/>
          <a:ln>
            <a:noFill/>
          </a:ln>
        </p:spPr>
      </p:sp>
      <p:sp>
        <p:nvSpPr>
          <p:cNvPr id="1045" name="Google Shape;1045;p53"/>
          <p:cNvSpPr/>
          <p:nvPr>
            <p:ph idx="3" type="pic"/>
          </p:nvPr>
        </p:nvSpPr>
        <p:spPr>
          <a:xfrm>
            <a:off x="3395750" y="2014675"/>
            <a:ext cx="2874600" cy="3128700"/>
          </a:xfrm>
          <a:prstGeom prst="rect">
            <a:avLst/>
          </a:prstGeom>
          <a:noFill/>
          <a:ln>
            <a:noFill/>
          </a:ln>
        </p:spPr>
      </p:sp>
      <p:sp>
        <p:nvSpPr>
          <p:cNvPr id="1046" name="Google Shape;1046;p53"/>
          <p:cNvSpPr/>
          <p:nvPr>
            <p:ph idx="4" type="pic"/>
          </p:nvPr>
        </p:nvSpPr>
        <p:spPr>
          <a:xfrm>
            <a:off x="6269136" y="2014675"/>
            <a:ext cx="2874600" cy="3128700"/>
          </a:xfrm>
          <a:prstGeom prst="rect">
            <a:avLst/>
          </a:prstGeom>
          <a:noFill/>
          <a:ln>
            <a:noFill/>
          </a:ln>
        </p:spPr>
      </p:sp>
      <p:sp>
        <p:nvSpPr>
          <p:cNvPr id="1047" name="Google Shape;1047;p53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48" name="Google Shape;1048;p53"/>
          <p:cNvSpPr txBox="1"/>
          <p:nvPr>
            <p:ph idx="5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49" name="Google Shape;1049;p53"/>
          <p:cNvSpPr txBox="1"/>
          <p:nvPr>
            <p:ph idx="6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50" name="Google Shape;1050;p53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051" name="Google Shape;1051;p53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2" name="Google Shape;1052;p53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3" name="Google Shape;1053;p53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4" name="Google Shape;1054;p53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5" name="Google Shape;1055;p53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6" name="Google Shape;1056;p53"/>
          <p:cNvSpPr txBox="1"/>
          <p:nvPr>
            <p:ph idx="7" type="title"/>
          </p:nvPr>
        </p:nvSpPr>
        <p:spPr>
          <a:xfrm>
            <a:off x="526800" y="846475"/>
            <a:ext cx="2868900" cy="11682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0" lIns="182875" spcFirstLastPara="1" rIns="18287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57" name="Google Shape;1057;p53"/>
          <p:cNvSpPr txBox="1"/>
          <p:nvPr>
            <p:ph idx="8" type="title"/>
          </p:nvPr>
        </p:nvSpPr>
        <p:spPr>
          <a:xfrm>
            <a:off x="3395769" y="846475"/>
            <a:ext cx="2874600" cy="11682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0" lIns="182875" spcFirstLastPara="1" rIns="18287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58" name="Google Shape;1058;p53"/>
          <p:cNvSpPr txBox="1"/>
          <p:nvPr>
            <p:ph idx="9" type="title"/>
          </p:nvPr>
        </p:nvSpPr>
        <p:spPr>
          <a:xfrm>
            <a:off x="6269150" y="846475"/>
            <a:ext cx="2874600" cy="11682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0" lIns="182875" spcFirstLastPara="1" rIns="182875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59" name="Google Shape;1059;p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pcoming Project - Timeline ">
  <p:cSld name="CUSTOM_3">
    <p:bg>
      <p:bgPr>
        <a:solidFill>
          <a:schemeClr val="lt2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54"/>
          <p:cNvSpPr txBox="1"/>
          <p:nvPr>
            <p:ph type="title"/>
          </p:nvPr>
        </p:nvSpPr>
        <p:spPr>
          <a:xfrm>
            <a:off x="6995500" y="1307575"/>
            <a:ext cx="2148300" cy="11214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62" name="Google Shape;1062;p54"/>
          <p:cNvSpPr txBox="1"/>
          <p:nvPr>
            <p:ph idx="2" type="title"/>
          </p:nvPr>
        </p:nvSpPr>
        <p:spPr>
          <a:xfrm>
            <a:off x="4839050" y="1307575"/>
            <a:ext cx="2155500" cy="11214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63" name="Google Shape;1063;p54"/>
          <p:cNvSpPr txBox="1"/>
          <p:nvPr>
            <p:ph idx="3" type="title"/>
          </p:nvPr>
        </p:nvSpPr>
        <p:spPr>
          <a:xfrm>
            <a:off x="2683550" y="1307575"/>
            <a:ext cx="2155500" cy="11214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64" name="Google Shape;1064;p54"/>
          <p:cNvSpPr txBox="1"/>
          <p:nvPr>
            <p:ph idx="4" type="title"/>
          </p:nvPr>
        </p:nvSpPr>
        <p:spPr>
          <a:xfrm>
            <a:off x="521350" y="1307575"/>
            <a:ext cx="2161800" cy="11214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182875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65" name="Google Shape;1065;p54"/>
          <p:cNvSpPr txBox="1"/>
          <p:nvPr>
            <p:ph idx="1" type="body"/>
          </p:nvPr>
        </p:nvSpPr>
        <p:spPr>
          <a:xfrm>
            <a:off x="6995400" y="2606275"/>
            <a:ext cx="2148300" cy="2290500"/>
          </a:xfrm>
          <a:prstGeom prst="rect">
            <a:avLst/>
          </a:prstGeom>
        </p:spPr>
        <p:txBody>
          <a:bodyPr anchorCtr="0" anchor="t" bIns="91425" lIns="182875" spcFirstLastPara="1" rIns="27430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1066" name="Google Shape;1066;p54"/>
          <p:cNvSpPr txBox="1"/>
          <p:nvPr>
            <p:ph idx="5" type="body"/>
          </p:nvPr>
        </p:nvSpPr>
        <p:spPr>
          <a:xfrm>
            <a:off x="4838950" y="2606275"/>
            <a:ext cx="2155500" cy="2290500"/>
          </a:xfrm>
          <a:prstGeom prst="rect">
            <a:avLst/>
          </a:prstGeom>
        </p:spPr>
        <p:txBody>
          <a:bodyPr anchorCtr="0" anchor="t" bIns="91425" lIns="182875" spcFirstLastPara="1" rIns="27430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1067" name="Google Shape;1067;p54"/>
          <p:cNvSpPr txBox="1"/>
          <p:nvPr>
            <p:ph idx="6" type="body"/>
          </p:nvPr>
        </p:nvSpPr>
        <p:spPr>
          <a:xfrm>
            <a:off x="2683450" y="2606275"/>
            <a:ext cx="2155500" cy="2290500"/>
          </a:xfrm>
          <a:prstGeom prst="rect">
            <a:avLst/>
          </a:prstGeom>
        </p:spPr>
        <p:txBody>
          <a:bodyPr anchorCtr="0" anchor="t" bIns="91425" lIns="182875" spcFirstLastPara="1" rIns="27430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sp>
        <p:nvSpPr>
          <p:cNvPr id="1068" name="Google Shape;1068;p54"/>
          <p:cNvSpPr txBox="1"/>
          <p:nvPr>
            <p:ph idx="7" type="body"/>
          </p:nvPr>
        </p:nvSpPr>
        <p:spPr>
          <a:xfrm>
            <a:off x="521250" y="2606275"/>
            <a:ext cx="2161800" cy="2290500"/>
          </a:xfrm>
          <a:prstGeom prst="rect">
            <a:avLst/>
          </a:prstGeom>
        </p:spPr>
        <p:txBody>
          <a:bodyPr anchorCtr="0" anchor="t" bIns="91425" lIns="182875" spcFirstLastPara="1" rIns="27430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/>
            </a:lvl9pPr>
          </a:lstStyle>
          <a:p/>
        </p:txBody>
      </p:sp>
      <p:cxnSp>
        <p:nvCxnSpPr>
          <p:cNvPr id="1069" name="Google Shape;1069;p54"/>
          <p:cNvCxnSpPr/>
          <p:nvPr/>
        </p:nvCxnSpPr>
        <p:spPr>
          <a:xfrm>
            <a:off x="4839075" y="1307575"/>
            <a:ext cx="0" cy="3836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0" name="Google Shape;1070;p54"/>
          <p:cNvCxnSpPr/>
          <p:nvPr/>
        </p:nvCxnSpPr>
        <p:spPr>
          <a:xfrm>
            <a:off x="6995025" y="1307575"/>
            <a:ext cx="0" cy="3836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1" name="Google Shape;1071;p54"/>
          <p:cNvCxnSpPr/>
          <p:nvPr/>
        </p:nvCxnSpPr>
        <p:spPr>
          <a:xfrm>
            <a:off x="2683125" y="1307575"/>
            <a:ext cx="0" cy="3836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2" name="Google Shape;1072;p54"/>
          <p:cNvSpPr txBox="1"/>
          <p:nvPr>
            <p:ph idx="8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73" name="Google Shape;1073;p54"/>
          <p:cNvSpPr txBox="1"/>
          <p:nvPr>
            <p:ph idx="9" type="title"/>
          </p:nvPr>
        </p:nvSpPr>
        <p:spPr>
          <a:xfrm flipH="1">
            <a:off x="521450" y="666257"/>
            <a:ext cx="8101200" cy="6414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074" name="Google Shape;1074;p54"/>
          <p:cNvSpPr txBox="1"/>
          <p:nvPr>
            <p:ph idx="13" type="subTitle"/>
          </p:nvPr>
        </p:nvSpPr>
        <p:spPr>
          <a:xfrm>
            <a:off x="521250" y="334925"/>
            <a:ext cx="8101800" cy="3312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1075" name="Google Shape;1075;p54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6" name="Google Shape;1076;p54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7" name="Google Shape;1077;p54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8" name="Google Shape;1078;p54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9" name="Google Shape;1079;p54"/>
          <p:cNvCxnSpPr/>
          <p:nvPr/>
        </p:nvCxnSpPr>
        <p:spPr>
          <a:xfrm>
            <a:off x="521250" y="13075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0" name="Google Shape;1080;p54"/>
          <p:cNvSpPr txBox="1"/>
          <p:nvPr>
            <p:ph idx="14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81" name="Google Shape;1081;p54"/>
          <p:cNvSpPr txBox="1"/>
          <p:nvPr>
            <p:ph idx="15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082" name="Google Shape;1082;p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1">
  <p:cSld name="BLANK_1_1_1_1_1_1_1_1_1_1_2_1">
    <p:bg>
      <p:bgPr>
        <a:solidFill>
          <a:schemeClr val="dk2"/>
        </a:solidFill>
      </p:bgPr>
    </p:bg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55"/>
          <p:cNvSpPr txBox="1"/>
          <p:nvPr>
            <p:ph idx="1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5" name="Google Shape;1085;p55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6" name="Google Shape;1086;p55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1087" name="Google Shape;1087;p55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8" name="Google Shape;1088;p55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9" name="Google Shape;1089;p55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0" name="Google Shape;1090;p55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1" name="Google Shape;1091;p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">
  <p:cSld name="BLANK_1_1_1_1_1_1_1_1_1_1_2_1_1">
    <p:bg>
      <p:bgPr>
        <a:solidFill>
          <a:schemeClr val="lt2"/>
        </a:solidFill>
      </p:bgPr>
    </p:bg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3" name="Google Shape;1093;p56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4" name="Google Shape;1094;p56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5" name="Google Shape;1095;p5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6" name="Google Shape;1096;p5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7" name="Google Shape;1097;p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2">
  <p:cSld name="BLANK_1_1_1_1_1_1_1_1_1_1_2_1_1_1">
    <p:bg>
      <p:bgPr>
        <a:solidFill>
          <a:schemeClr val="lt2"/>
        </a:solidFill>
      </p:bgPr>
    </p:bg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57"/>
          <p:cNvSpPr txBox="1"/>
          <p:nvPr>
            <p:ph idx="1" type="subTitle"/>
          </p:nvPr>
        </p:nvSpPr>
        <p:spPr>
          <a:xfrm>
            <a:off x="5208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00" name="Google Shape;1100;p57"/>
          <p:cNvSpPr txBox="1"/>
          <p:nvPr>
            <p:ph idx="2" type="subTitle"/>
          </p:nvPr>
        </p:nvSpPr>
        <p:spPr>
          <a:xfrm>
            <a:off x="408925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01" name="Google Shape;1101;p57"/>
          <p:cNvSpPr txBox="1"/>
          <p:nvPr>
            <p:ph idx="3" type="subTitle"/>
          </p:nvPr>
        </p:nvSpPr>
        <p:spPr>
          <a:xfrm>
            <a:off x="6773250" y="-175"/>
            <a:ext cx="1848900" cy="3351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1102" name="Google Shape;1102;p57"/>
          <p:cNvCxnSpPr/>
          <p:nvPr/>
        </p:nvCxnSpPr>
        <p:spPr>
          <a:xfrm>
            <a:off x="5208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3" name="Google Shape;1103;p57"/>
          <p:cNvCxnSpPr/>
          <p:nvPr/>
        </p:nvCxnSpPr>
        <p:spPr>
          <a:xfrm>
            <a:off x="52080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4" name="Google Shape;1104;p57"/>
          <p:cNvCxnSpPr/>
          <p:nvPr/>
        </p:nvCxnSpPr>
        <p:spPr>
          <a:xfrm>
            <a:off x="677330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5" name="Google Shape;1105;p57"/>
          <p:cNvCxnSpPr/>
          <p:nvPr/>
        </p:nvCxnSpPr>
        <p:spPr>
          <a:xfrm>
            <a:off x="862352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06" name="Google Shape;1106;p5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3">
  <p:cSld name="BLANK_1_1_1_1_1_1_1_1_1_1_2_2">
    <p:bg>
      <p:bgPr>
        <a:solidFill>
          <a:schemeClr val="lt2"/>
        </a:solidFill>
      </p:bgPr>
    </p:bg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58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09" name="Google Shape;1109;p58"/>
          <p:cNvSpPr txBox="1"/>
          <p:nvPr>
            <p:ph idx="2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10" name="Google Shape;1110;p58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1111" name="Google Shape;1111;p58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2" name="Google Shape;1112;p5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3" name="Google Shape;1113;p5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4" name="Google Shape;1114;p58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5" name="Google Shape;1115;p58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6" name="Google Shape;1116;p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4">
  <p:cSld name="BLANK_1_1_1_1_1_1_1_1_1_1_2_1_2">
    <p:bg>
      <p:bgPr>
        <a:solidFill>
          <a:schemeClr val="dk2"/>
        </a:solidFill>
      </p:bgPr>
    </p:bg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59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19" name="Google Shape;1119;p59"/>
          <p:cNvSpPr txBox="1"/>
          <p:nvPr>
            <p:ph idx="2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20" name="Google Shape;1120;p59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1121" name="Google Shape;1121;p59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2" name="Google Shape;1122;p5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3" name="Google Shape;1123;p5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4" name="Google Shape;1124;p59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5" name="Google Shape;1125;p59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6" name="Google Shape;1126;p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5">
  <p:cSld name="BLANK_1_1_1_1_1_1_1_1_1_1_2_1_1_2">
    <p:bg>
      <p:bgPr>
        <a:solidFill>
          <a:schemeClr val="lt1"/>
        </a:solidFill>
      </p:bgPr>
    </p:bg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60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29" name="Google Shape;1129;p60"/>
          <p:cNvSpPr txBox="1"/>
          <p:nvPr>
            <p:ph idx="2" type="subTitle"/>
          </p:nvPr>
        </p:nvSpPr>
        <p:spPr>
          <a:xfrm>
            <a:off x="104060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30" name="Google Shape;1130;p60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1131" name="Google Shape;1131;p60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2" name="Google Shape;1132;p60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3" name="Google Shape;1133;p60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4" name="Google Shape;1134;p60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5" name="Google Shape;1135;p60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6" name="Google Shape;1136;p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Milestones">
  <p:cSld name="BLANK_1_2_1">
    <p:bg>
      <p:bgPr>
        <a:solidFill>
          <a:schemeClr val="dk2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/>
          <p:nvPr>
            <p:ph idx="1" type="body"/>
          </p:nvPr>
        </p:nvSpPr>
        <p:spPr>
          <a:xfrm>
            <a:off x="6777000" y="1805138"/>
            <a:ext cx="2053500" cy="8274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6" name="Google Shape;106;p7"/>
          <p:cNvSpPr txBox="1"/>
          <p:nvPr>
            <p:ph idx="2" type="body"/>
          </p:nvPr>
        </p:nvSpPr>
        <p:spPr>
          <a:xfrm>
            <a:off x="4684800" y="1755750"/>
            <a:ext cx="2086500" cy="12126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7" name="Google Shape;107;p7"/>
          <p:cNvSpPr txBox="1"/>
          <p:nvPr>
            <p:ph idx="3" type="body"/>
          </p:nvPr>
        </p:nvSpPr>
        <p:spPr>
          <a:xfrm>
            <a:off x="4684800" y="3390775"/>
            <a:ext cx="2086500" cy="6096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8" name="Google Shape;108;p7"/>
          <p:cNvSpPr txBox="1"/>
          <p:nvPr>
            <p:ph idx="4" type="subTitle"/>
          </p:nvPr>
        </p:nvSpPr>
        <p:spPr>
          <a:xfrm>
            <a:off x="6778383" y="3350950"/>
            <a:ext cx="2053500" cy="1539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09" name="Google Shape;109;p7"/>
          <p:cNvSpPr txBox="1"/>
          <p:nvPr>
            <p:ph idx="5" type="subTitle"/>
          </p:nvPr>
        </p:nvSpPr>
        <p:spPr>
          <a:xfrm>
            <a:off x="6778457" y="3535750"/>
            <a:ext cx="2053500" cy="3141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0" name="Google Shape;110;p7"/>
          <p:cNvSpPr txBox="1"/>
          <p:nvPr>
            <p:ph idx="6" type="body"/>
          </p:nvPr>
        </p:nvSpPr>
        <p:spPr>
          <a:xfrm>
            <a:off x="6777000" y="3955275"/>
            <a:ext cx="2053500" cy="8274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1" name="Google Shape;111;p7"/>
          <p:cNvSpPr txBox="1"/>
          <p:nvPr>
            <p:ph idx="7" type="subTitle"/>
          </p:nvPr>
        </p:nvSpPr>
        <p:spPr>
          <a:xfrm>
            <a:off x="6778383" y="1200813"/>
            <a:ext cx="2053500" cy="1539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2" name="Google Shape;112;p7"/>
          <p:cNvSpPr txBox="1"/>
          <p:nvPr>
            <p:ph idx="8" type="subTitle"/>
          </p:nvPr>
        </p:nvSpPr>
        <p:spPr>
          <a:xfrm>
            <a:off x="6778457" y="1385613"/>
            <a:ext cx="2053500" cy="3141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3" name="Google Shape;113;p7"/>
          <p:cNvSpPr txBox="1"/>
          <p:nvPr>
            <p:ph idx="9" type="subTitle"/>
          </p:nvPr>
        </p:nvSpPr>
        <p:spPr>
          <a:xfrm>
            <a:off x="518725" y="1576950"/>
            <a:ext cx="2079300" cy="1539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4" name="Google Shape;114;p7"/>
          <p:cNvSpPr txBox="1"/>
          <p:nvPr>
            <p:ph idx="13" type="subTitle"/>
          </p:nvPr>
        </p:nvSpPr>
        <p:spPr>
          <a:xfrm>
            <a:off x="518800" y="1761750"/>
            <a:ext cx="2079300" cy="3141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5" name="Google Shape;115;p7"/>
          <p:cNvSpPr txBox="1"/>
          <p:nvPr>
            <p:ph idx="14" type="body"/>
          </p:nvPr>
        </p:nvSpPr>
        <p:spPr>
          <a:xfrm>
            <a:off x="517325" y="2181275"/>
            <a:ext cx="2079300" cy="1885200"/>
          </a:xfrm>
          <a:prstGeom prst="rect">
            <a:avLst/>
          </a:prstGeom>
        </p:spPr>
        <p:txBody>
          <a:bodyPr anchorCtr="0" anchor="t" bIns="146300" lIns="182875" spcFirstLastPara="1" rIns="18287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6" name="Google Shape;116;p7"/>
          <p:cNvSpPr txBox="1"/>
          <p:nvPr>
            <p:ph idx="15" type="subTitle"/>
          </p:nvPr>
        </p:nvSpPr>
        <p:spPr>
          <a:xfrm>
            <a:off x="2599579" y="1576950"/>
            <a:ext cx="2085000" cy="1539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7" name="Google Shape;117;p7"/>
          <p:cNvSpPr txBox="1"/>
          <p:nvPr>
            <p:ph idx="16" type="subTitle"/>
          </p:nvPr>
        </p:nvSpPr>
        <p:spPr>
          <a:xfrm>
            <a:off x="2599654" y="1761750"/>
            <a:ext cx="2085000" cy="3141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Inter SemiBold"/>
              <a:buNone/>
              <a:defRPr sz="1000">
                <a:solidFill>
                  <a:schemeClr val="accent3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18" name="Google Shape;118;p7"/>
          <p:cNvSpPr txBox="1"/>
          <p:nvPr>
            <p:ph idx="17" type="body"/>
          </p:nvPr>
        </p:nvSpPr>
        <p:spPr>
          <a:xfrm>
            <a:off x="2598175" y="2181275"/>
            <a:ext cx="2085000" cy="1885200"/>
          </a:xfrm>
          <a:prstGeom prst="rect">
            <a:avLst/>
          </a:prstGeom>
        </p:spPr>
        <p:txBody>
          <a:bodyPr anchorCtr="0" anchor="t" bIns="146300" lIns="182875" spcFirstLastPara="1" rIns="18287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9" name="Google Shape;119;p7"/>
          <p:cNvSpPr txBox="1"/>
          <p:nvPr>
            <p:ph idx="18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0" name="Google Shape;120;p7"/>
          <p:cNvSpPr txBox="1"/>
          <p:nvPr>
            <p:ph idx="19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1" name="Google Shape;121;p7"/>
          <p:cNvSpPr txBox="1"/>
          <p:nvPr>
            <p:ph idx="20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Google Shape;122;p7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123" name="Google Shape;123;p7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" name="Google Shape;124;p7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5" name="Google Shape;125;p7"/>
          <p:cNvSpPr txBox="1"/>
          <p:nvPr>
            <p:ph idx="21" type="title"/>
          </p:nvPr>
        </p:nvSpPr>
        <p:spPr>
          <a:xfrm>
            <a:off x="518575" y="3955025"/>
            <a:ext cx="2079300" cy="1188600"/>
          </a:xfrm>
          <a:prstGeom prst="rect">
            <a:avLst/>
          </a:prstGeom>
        </p:spPr>
        <p:txBody>
          <a:bodyPr anchorCtr="0" anchor="ctr" bIns="0" lIns="182875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●"/>
              <a:defRPr sz="55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○"/>
              <a:defRPr sz="55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■"/>
              <a:defRPr sz="55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●"/>
              <a:defRPr sz="55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○"/>
              <a:defRPr sz="55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■"/>
              <a:defRPr sz="55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●"/>
              <a:defRPr sz="55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○"/>
              <a:defRPr sz="55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■"/>
              <a:defRPr sz="55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26" name="Google Shape;126;p7"/>
          <p:cNvSpPr txBox="1"/>
          <p:nvPr>
            <p:ph idx="22" type="title"/>
          </p:nvPr>
        </p:nvSpPr>
        <p:spPr>
          <a:xfrm>
            <a:off x="2596700" y="3955025"/>
            <a:ext cx="2086500" cy="1188600"/>
          </a:xfrm>
          <a:prstGeom prst="rect">
            <a:avLst/>
          </a:prstGeom>
        </p:spPr>
        <p:txBody>
          <a:bodyPr anchorCtr="0" anchor="ctr" bIns="0" lIns="182875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●"/>
              <a:defRPr sz="55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○"/>
              <a:defRPr sz="55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■"/>
              <a:defRPr sz="55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●"/>
              <a:defRPr sz="55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○"/>
              <a:defRPr sz="55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■"/>
              <a:defRPr sz="55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●"/>
              <a:defRPr sz="55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○"/>
              <a:defRPr sz="55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Gowun Batang"/>
              <a:buChar char="■"/>
              <a:defRPr sz="55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27" name="Google Shape;127;p7"/>
          <p:cNvSpPr txBox="1"/>
          <p:nvPr>
            <p:ph idx="23" type="subTitle"/>
          </p:nvPr>
        </p:nvSpPr>
        <p:spPr>
          <a:xfrm>
            <a:off x="4684800" y="1002050"/>
            <a:ext cx="2086500" cy="1539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28" name="Google Shape;128;p7"/>
          <p:cNvSpPr txBox="1"/>
          <p:nvPr>
            <p:ph idx="24" type="subTitle"/>
          </p:nvPr>
        </p:nvSpPr>
        <p:spPr>
          <a:xfrm>
            <a:off x="4684871" y="1186850"/>
            <a:ext cx="2086500" cy="4803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29" name="Google Shape;129;p7"/>
          <p:cNvSpPr txBox="1"/>
          <p:nvPr>
            <p:ph idx="25" type="subTitle"/>
          </p:nvPr>
        </p:nvSpPr>
        <p:spPr>
          <a:xfrm>
            <a:off x="4684875" y="3088650"/>
            <a:ext cx="2086500" cy="2430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30" name="Google Shape;130;p7"/>
          <p:cNvSpPr txBox="1"/>
          <p:nvPr>
            <p:ph idx="26" type="subTitle"/>
          </p:nvPr>
        </p:nvSpPr>
        <p:spPr>
          <a:xfrm>
            <a:off x="4684875" y="4079075"/>
            <a:ext cx="2086500" cy="243000"/>
          </a:xfrm>
          <a:prstGeom prst="rect">
            <a:avLst/>
          </a:prstGeom>
        </p:spPr>
        <p:txBody>
          <a:bodyPr anchorCtr="0" anchor="b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 SemiBold"/>
              <a:buNone/>
              <a:defRPr sz="1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31" name="Google Shape;131;p7"/>
          <p:cNvSpPr txBox="1"/>
          <p:nvPr>
            <p:ph idx="27" type="body"/>
          </p:nvPr>
        </p:nvSpPr>
        <p:spPr>
          <a:xfrm>
            <a:off x="4684800" y="4385550"/>
            <a:ext cx="2086500" cy="609600"/>
          </a:xfrm>
          <a:prstGeom prst="rect">
            <a:avLst/>
          </a:prstGeom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Inter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000"/>
              <a:buFont typeface="Inter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2" name="Google Shape;132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BLANK_1_1_1_1_1_1_1_1_1_1_1_1">
    <p:bg>
      <p:bgPr>
        <a:solidFill>
          <a:schemeClr val="lt2"/>
        </a:solidFill>
      </p:bgPr>
    </p:bg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61"/>
          <p:cNvSpPr/>
          <p:nvPr>
            <p:ph idx="2" type="pic"/>
          </p:nvPr>
        </p:nvSpPr>
        <p:spPr>
          <a:xfrm>
            <a:off x="5548700" y="1196175"/>
            <a:ext cx="3073800" cy="33648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cxnSp>
        <p:nvCxnSpPr>
          <p:cNvPr id="1139" name="Google Shape;1139;p61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0" name="Google Shape;1140;p61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1" name="Google Shape;1141;p61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2" name="Google Shape;1142;p61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3" name="Google Shape;1143;p61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1144" name="Google Shape;1144;p61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5" name="Google Shape;1145;p61"/>
          <p:cNvSpPr txBox="1"/>
          <p:nvPr>
            <p:ph idx="1" type="body"/>
          </p:nvPr>
        </p:nvSpPr>
        <p:spPr>
          <a:xfrm>
            <a:off x="522600" y="998925"/>
            <a:ext cx="3614400" cy="33648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146" name="Google Shape;1146;p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1">
  <p:cSld name="BLANK_1_1_1_1_1_1_1_1_1_1_1_1_2">
    <p:bg>
      <p:bgPr>
        <a:solidFill>
          <a:schemeClr val="lt2"/>
        </a:solidFill>
      </p:bgPr>
    </p:bg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62"/>
          <p:cNvSpPr/>
          <p:nvPr>
            <p:ph idx="2" type="pic"/>
          </p:nvPr>
        </p:nvSpPr>
        <p:spPr>
          <a:xfrm>
            <a:off x="5548700" y="1196175"/>
            <a:ext cx="3073800" cy="33648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cxnSp>
        <p:nvCxnSpPr>
          <p:cNvPr id="1149" name="Google Shape;1149;p62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0" name="Google Shape;1150;p62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1" name="Google Shape;1151;p62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2" name="Google Shape;1152;p62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3" name="Google Shape;1153;p62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1154" name="Google Shape;1154;p62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5" name="Google Shape;1155;p62"/>
          <p:cNvSpPr txBox="1"/>
          <p:nvPr>
            <p:ph idx="1" type="body"/>
          </p:nvPr>
        </p:nvSpPr>
        <p:spPr>
          <a:xfrm>
            <a:off x="522600" y="998925"/>
            <a:ext cx="3614400" cy="3364800"/>
          </a:xfrm>
          <a:prstGeom prst="rect">
            <a:avLst/>
          </a:prstGeom>
        </p:spPr>
        <p:txBody>
          <a:bodyPr anchorCtr="0" anchor="t" bIns="91425" lIns="274300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156" name="Google Shape;1156;p62"/>
          <p:cNvSpPr txBox="1"/>
          <p:nvPr>
            <p:ph idx="3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57" name="Google Shape;1157;p62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58" name="Google Shape;1158;p62"/>
          <p:cNvSpPr txBox="1"/>
          <p:nvPr>
            <p:ph idx="5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59" name="Google Shape;1159;p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BLANK_1_1_1_1_1_1_1_1_1_1_1_1_1">
    <p:bg>
      <p:bgPr>
        <a:solidFill>
          <a:schemeClr val="lt2"/>
        </a:solidFill>
      </p:bgPr>
    </p:bg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1" name="Google Shape;1161;p63"/>
          <p:cNvGrpSpPr/>
          <p:nvPr/>
        </p:nvGrpSpPr>
        <p:grpSpPr>
          <a:xfrm rot="5400000">
            <a:off x="590952" y="3923898"/>
            <a:ext cx="369896" cy="333900"/>
            <a:chOff x="96076" y="654376"/>
            <a:chExt cx="369896" cy="333900"/>
          </a:xfrm>
        </p:grpSpPr>
        <p:cxnSp>
          <p:nvCxnSpPr>
            <p:cNvPr id="1162" name="Google Shape;1162;p63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63" name="Google Shape;1163;p63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164" name="Google Shape;1164;p63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165" name="Google Shape;1165;p63"/>
          <p:cNvGrpSpPr/>
          <p:nvPr/>
        </p:nvGrpSpPr>
        <p:grpSpPr>
          <a:xfrm rot="5400000">
            <a:off x="593777" y="1786135"/>
            <a:ext cx="369896" cy="333900"/>
            <a:chOff x="96076" y="654376"/>
            <a:chExt cx="369896" cy="333900"/>
          </a:xfrm>
        </p:grpSpPr>
        <p:cxnSp>
          <p:nvCxnSpPr>
            <p:cNvPr id="1166" name="Google Shape;1166;p63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67" name="Google Shape;1167;p63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168" name="Google Shape;1168;p63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69" name="Google Shape;1169;p63"/>
          <p:cNvSpPr txBox="1"/>
          <p:nvPr/>
        </p:nvSpPr>
        <p:spPr>
          <a:xfrm>
            <a:off x="1036450" y="882400"/>
            <a:ext cx="1985100" cy="2133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170" name="Google Shape;1170;p63"/>
          <p:cNvSpPr txBox="1"/>
          <p:nvPr/>
        </p:nvSpPr>
        <p:spPr>
          <a:xfrm>
            <a:off x="1036450" y="3019861"/>
            <a:ext cx="1985100" cy="21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171" name="Google Shape;1171;p63"/>
          <p:cNvSpPr txBox="1"/>
          <p:nvPr>
            <p:ph idx="1" type="subTitle"/>
          </p:nvPr>
        </p:nvSpPr>
        <p:spPr>
          <a:xfrm>
            <a:off x="1042075" y="882450"/>
            <a:ext cx="1985100" cy="21333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172" name="Google Shape;1172;p63"/>
          <p:cNvSpPr txBox="1"/>
          <p:nvPr>
            <p:ph idx="2" type="subTitle"/>
          </p:nvPr>
        </p:nvSpPr>
        <p:spPr>
          <a:xfrm>
            <a:off x="1042100" y="3015800"/>
            <a:ext cx="1985100" cy="21333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owun Batang"/>
              <a:buNone/>
              <a:defRPr sz="24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cxnSp>
        <p:nvCxnSpPr>
          <p:cNvPr id="1173" name="Google Shape;1173;p63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4" name="Google Shape;1174;p63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5" name="Google Shape;1175;p63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6" name="Google Shape;1176;p63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7" name="Google Shape;1177;p63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8" name="Google Shape;1178;p63"/>
          <p:cNvSpPr txBox="1"/>
          <p:nvPr>
            <p:ph idx="3" type="body"/>
          </p:nvPr>
        </p:nvSpPr>
        <p:spPr>
          <a:xfrm>
            <a:off x="3166350" y="1132823"/>
            <a:ext cx="5457600" cy="16047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179" name="Google Shape;1179;p63"/>
          <p:cNvSpPr txBox="1"/>
          <p:nvPr>
            <p:ph idx="4" type="body"/>
          </p:nvPr>
        </p:nvSpPr>
        <p:spPr>
          <a:xfrm>
            <a:off x="3166350" y="3266210"/>
            <a:ext cx="5457600" cy="16047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180" name="Google Shape;1180;p63"/>
          <p:cNvSpPr txBox="1"/>
          <p:nvPr>
            <p:ph type="title"/>
          </p:nvPr>
        </p:nvSpPr>
        <p:spPr>
          <a:xfrm flipH="1">
            <a:off x="1046175" y="33495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1181" name="Google Shape;1181;p63"/>
          <p:cNvCxnSpPr/>
          <p:nvPr/>
        </p:nvCxnSpPr>
        <p:spPr>
          <a:xfrm>
            <a:off x="1042100" y="882400"/>
            <a:ext cx="7581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2" name="Google Shape;1182;p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26">
          <p15:clr>
            <a:srgbClr val="E46962"/>
          </p15:clr>
        </p15:guide>
        <p15:guide id="2" orient="horz" pos="3042">
          <p15:clr>
            <a:srgbClr val="E46962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 - ALT 1">
  <p:cSld name="BLANK_1_1_1_1_1_1_1_1_1_1_1_1_1_2">
    <p:bg>
      <p:bgPr>
        <a:solidFill>
          <a:schemeClr val="lt2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4" name="Google Shape;1184;p64"/>
          <p:cNvGrpSpPr/>
          <p:nvPr/>
        </p:nvGrpSpPr>
        <p:grpSpPr>
          <a:xfrm rot="5400000">
            <a:off x="590952" y="3923898"/>
            <a:ext cx="369896" cy="333900"/>
            <a:chOff x="96076" y="654376"/>
            <a:chExt cx="369896" cy="333900"/>
          </a:xfrm>
        </p:grpSpPr>
        <p:cxnSp>
          <p:nvCxnSpPr>
            <p:cNvPr id="1185" name="Google Shape;1185;p64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86" name="Google Shape;1186;p64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187" name="Google Shape;1187;p64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188" name="Google Shape;1188;p64"/>
          <p:cNvGrpSpPr/>
          <p:nvPr/>
        </p:nvGrpSpPr>
        <p:grpSpPr>
          <a:xfrm rot="5400000">
            <a:off x="593777" y="1786135"/>
            <a:ext cx="369896" cy="333900"/>
            <a:chOff x="96076" y="654376"/>
            <a:chExt cx="369896" cy="333900"/>
          </a:xfrm>
        </p:grpSpPr>
        <p:cxnSp>
          <p:nvCxnSpPr>
            <p:cNvPr id="1189" name="Google Shape;1189;p64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90" name="Google Shape;1190;p64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191" name="Google Shape;1191;p64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92" name="Google Shape;1192;p64"/>
          <p:cNvSpPr txBox="1"/>
          <p:nvPr/>
        </p:nvSpPr>
        <p:spPr>
          <a:xfrm>
            <a:off x="1036450" y="882400"/>
            <a:ext cx="1985100" cy="2133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193" name="Google Shape;1193;p64"/>
          <p:cNvSpPr txBox="1"/>
          <p:nvPr/>
        </p:nvSpPr>
        <p:spPr>
          <a:xfrm>
            <a:off x="1036450" y="3019861"/>
            <a:ext cx="1985100" cy="21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194" name="Google Shape;1194;p64"/>
          <p:cNvSpPr txBox="1"/>
          <p:nvPr>
            <p:ph type="title"/>
          </p:nvPr>
        </p:nvSpPr>
        <p:spPr>
          <a:xfrm>
            <a:off x="1042100" y="886425"/>
            <a:ext cx="1979400" cy="2133300"/>
          </a:xfrm>
          <a:prstGeom prst="rect">
            <a:avLst/>
          </a:prstGeom>
        </p:spPr>
        <p:txBody>
          <a:bodyPr anchorCtr="0" anchor="ctr" bIns="45700" lIns="274300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1195" name="Google Shape;1195;p64"/>
          <p:cNvSpPr txBox="1"/>
          <p:nvPr>
            <p:ph idx="2" type="title"/>
          </p:nvPr>
        </p:nvSpPr>
        <p:spPr>
          <a:xfrm>
            <a:off x="1042100" y="3023907"/>
            <a:ext cx="1985100" cy="2133300"/>
          </a:xfrm>
          <a:prstGeom prst="rect">
            <a:avLst/>
          </a:prstGeom>
        </p:spPr>
        <p:txBody>
          <a:bodyPr anchorCtr="0" anchor="ctr" bIns="45700" lIns="274300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sp>
        <p:nvSpPr>
          <p:cNvPr id="1196" name="Google Shape;1196;p64"/>
          <p:cNvSpPr txBox="1"/>
          <p:nvPr>
            <p:ph idx="1" type="subTitle"/>
          </p:nvPr>
        </p:nvSpPr>
        <p:spPr>
          <a:xfrm>
            <a:off x="10364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97" name="Google Shape;1197;p64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198" name="Google Shape;1198;p64"/>
          <p:cNvSpPr txBox="1"/>
          <p:nvPr>
            <p:ph idx="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1199" name="Google Shape;1199;p64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0" name="Google Shape;1200;p64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1" name="Google Shape;1201;p64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2" name="Google Shape;1202;p64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3" name="Google Shape;1203;p64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4" name="Google Shape;1204;p64"/>
          <p:cNvSpPr txBox="1"/>
          <p:nvPr>
            <p:ph idx="5" type="body"/>
          </p:nvPr>
        </p:nvSpPr>
        <p:spPr>
          <a:xfrm>
            <a:off x="3166350" y="1132823"/>
            <a:ext cx="5457600" cy="16047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05" name="Google Shape;1205;p64"/>
          <p:cNvSpPr txBox="1"/>
          <p:nvPr>
            <p:ph idx="6" type="body"/>
          </p:nvPr>
        </p:nvSpPr>
        <p:spPr>
          <a:xfrm>
            <a:off x="3166350" y="3266210"/>
            <a:ext cx="5457600" cy="16047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06" name="Google Shape;1206;p64"/>
          <p:cNvSpPr txBox="1"/>
          <p:nvPr>
            <p:ph idx="7" type="title"/>
          </p:nvPr>
        </p:nvSpPr>
        <p:spPr>
          <a:xfrm flipH="1">
            <a:off x="1046175" y="33495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cxnSp>
        <p:nvCxnSpPr>
          <p:cNvPr id="1207" name="Google Shape;1207;p64"/>
          <p:cNvCxnSpPr/>
          <p:nvPr/>
        </p:nvCxnSpPr>
        <p:spPr>
          <a:xfrm>
            <a:off x="1042100" y="882400"/>
            <a:ext cx="7581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8" name="Google Shape;1208;p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26">
          <p15:clr>
            <a:srgbClr val="E46962"/>
          </p15:clr>
        </p15:guide>
        <p15:guide id="2" orient="horz" pos="3042">
          <p15:clr>
            <a:srgbClr val="E46962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BLANK_1_1_1_1_1_1_1_1_1_1_1_1_1_1">
    <p:bg>
      <p:bgPr>
        <a:solidFill>
          <a:schemeClr val="lt2"/>
        </a:solidFill>
      </p:bgPr>
    </p:bg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oogle Shape;1210;p65"/>
          <p:cNvGrpSpPr/>
          <p:nvPr/>
        </p:nvGrpSpPr>
        <p:grpSpPr>
          <a:xfrm rot="5400000">
            <a:off x="593015" y="4280998"/>
            <a:ext cx="369896" cy="333900"/>
            <a:chOff x="96076" y="654376"/>
            <a:chExt cx="369896" cy="333900"/>
          </a:xfrm>
        </p:grpSpPr>
        <p:cxnSp>
          <p:nvCxnSpPr>
            <p:cNvPr id="1211" name="Google Shape;1211;p65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12" name="Google Shape;1212;p65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13" name="Google Shape;1213;p65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14" name="Google Shape;1214;p65"/>
          <p:cNvGrpSpPr/>
          <p:nvPr/>
        </p:nvGrpSpPr>
        <p:grpSpPr>
          <a:xfrm rot="5400000">
            <a:off x="591615" y="2800698"/>
            <a:ext cx="369896" cy="333900"/>
            <a:chOff x="96076" y="654376"/>
            <a:chExt cx="369896" cy="333900"/>
          </a:xfrm>
        </p:grpSpPr>
        <p:cxnSp>
          <p:nvCxnSpPr>
            <p:cNvPr id="1215" name="Google Shape;1215;p65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16" name="Google Shape;1216;p65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17" name="Google Shape;1217;p65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18" name="Google Shape;1218;p65"/>
          <p:cNvGrpSpPr/>
          <p:nvPr/>
        </p:nvGrpSpPr>
        <p:grpSpPr>
          <a:xfrm rot="5400000">
            <a:off x="594440" y="1320410"/>
            <a:ext cx="369896" cy="333900"/>
            <a:chOff x="96076" y="654376"/>
            <a:chExt cx="369896" cy="333900"/>
          </a:xfrm>
        </p:grpSpPr>
        <p:cxnSp>
          <p:nvCxnSpPr>
            <p:cNvPr id="1219" name="Google Shape;1219;p65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20" name="Google Shape;1220;p65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21" name="Google Shape;1221;p65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22" name="Google Shape;1222;p65"/>
          <p:cNvSpPr txBox="1"/>
          <p:nvPr>
            <p:ph type="title"/>
          </p:nvPr>
        </p:nvSpPr>
        <p:spPr>
          <a:xfrm flipH="1">
            <a:off x="1046175" y="33495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223" name="Google Shape;1223;p65"/>
          <p:cNvSpPr txBox="1"/>
          <p:nvPr/>
        </p:nvSpPr>
        <p:spPr>
          <a:xfrm>
            <a:off x="1040600" y="3719118"/>
            <a:ext cx="1985100" cy="14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24" name="Google Shape;1224;p65"/>
          <p:cNvSpPr txBox="1"/>
          <p:nvPr/>
        </p:nvSpPr>
        <p:spPr>
          <a:xfrm>
            <a:off x="1040600" y="2311041"/>
            <a:ext cx="1985100" cy="1424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25" name="Google Shape;1225;p65"/>
          <p:cNvSpPr txBox="1"/>
          <p:nvPr/>
        </p:nvSpPr>
        <p:spPr>
          <a:xfrm>
            <a:off x="1040600" y="882450"/>
            <a:ext cx="1985100" cy="14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26" name="Google Shape;1226;p65"/>
          <p:cNvSpPr txBox="1"/>
          <p:nvPr>
            <p:ph idx="1" type="body"/>
          </p:nvPr>
        </p:nvSpPr>
        <p:spPr>
          <a:xfrm>
            <a:off x="3166350" y="2557587"/>
            <a:ext cx="5457600" cy="11736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27" name="Google Shape;1227;p65"/>
          <p:cNvSpPr txBox="1"/>
          <p:nvPr>
            <p:ph idx="2" type="body"/>
          </p:nvPr>
        </p:nvSpPr>
        <p:spPr>
          <a:xfrm>
            <a:off x="3166350" y="3965664"/>
            <a:ext cx="5457600" cy="11736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cxnSp>
        <p:nvCxnSpPr>
          <p:cNvPr id="1228" name="Google Shape;1228;p65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29" name="Google Shape;1229;p65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30" name="Google Shape;1230;p65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31" name="Google Shape;1231;p65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32" name="Google Shape;1232;p65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33" name="Google Shape;1233;p65"/>
          <p:cNvSpPr txBox="1"/>
          <p:nvPr>
            <p:ph idx="3" type="body"/>
          </p:nvPr>
        </p:nvSpPr>
        <p:spPr>
          <a:xfrm>
            <a:off x="3166350" y="1128996"/>
            <a:ext cx="5457600" cy="11736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cxnSp>
        <p:nvCxnSpPr>
          <p:cNvPr id="1234" name="Google Shape;1234;p65"/>
          <p:cNvCxnSpPr/>
          <p:nvPr/>
        </p:nvCxnSpPr>
        <p:spPr>
          <a:xfrm>
            <a:off x="1042100" y="882400"/>
            <a:ext cx="7581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35" name="Google Shape;1235;p65"/>
          <p:cNvSpPr txBox="1"/>
          <p:nvPr>
            <p:ph idx="4" type="subTitle"/>
          </p:nvPr>
        </p:nvSpPr>
        <p:spPr>
          <a:xfrm>
            <a:off x="1042075" y="882450"/>
            <a:ext cx="1985100" cy="1424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236" name="Google Shape;1236;p65"/>
          <p:cNvSpPr txBox="1"/>
          <p:nvPr>
            <p:ph idx="5" type="subTitle"/>
          </p:nvPr>
        </p:nvSpPr>
        <p:spPr>
          <a:xfrm>
            <a:off x="1042075" y="2311050"/>
            <a:ext cx="1985100" cy="1424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237" name="Google Shape;1237;p65"/>
          <p:cNvSpPr txBox="1"/>
          <p:nvPr>
            <p:ph idx="6" type="subTitle"/>
          </p:nvPr>
        </p:nvSpPr>
        <p:spPr>
          <a:xfrm>
            <a:off x="1042075" y="3735450"/>
            <a:ext cx="1985100" cy="1424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238" name="Google Shape;1238;p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1">
  <p:cSld name="BLANK_1_1_1_1_1_1_1_1_1_1_1_1_1_1_2">
    <p:bg>
      <p:bgPr>
        <a:solidFill>
          <a:schemeClr val="lt2"/>
        </a:solidFill>
      </p:bgPr>
    </p:bg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0" name="Google Shape;1240;p66"/>
          <p:cNvGrpSpPr/>
          <p:nvPr/>
        </p:nvGrpSpPr>
        <p:grpSpPr>
          <a:xfrm rot="5400000">
            <a:off x="593015" y="4280998"/>
            <a:ext cx="369896" cy="333900"/>
            <a:chOff x="96076" y="654376"/>
            <a:chExt cx="369896" cy="333900"/>
          </a:xfrm>
        </p:grpSpPr>
        <p:cxnSp>
          <p:nvCxnSpPr>
            <p:cNvPr id="1241" name="Google Shape;1241;p6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42" name="Google Shape;1242;p6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43" name="Google Shape;1243;p6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44" name="Google Shape;1244;p66"/>
          <p:cNvGrpSpPr/>
          <p:nvPr/>
        </p:nvGrpSpPr>
        <p:grpSpPr>
          <a:xfrm rot="5400000">
            <a:off x="591615" y="2800698"/>
            <a:ext cx="369896" cy="333900"/>
            <a:chOff x="96076" y="654376"/>
            <a:chExt cx="369896" cy="333900"/>
          </a:xfrm>
        </p:grpSpPr>
        <p:cxnSp>
          <p:nvCxnSpPr>
            <p:cNvPr id="1245" name="Google Shape;1245;p6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46" name="Google Shape;1246;p6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47" name="Google Shape;1247;p6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48" name="Google Shape;1248;p66"/>
          <p:cNvGrpSpPr/>
          <p:nvPr/>
        </p:nvGrpSpPr>
        <p:grpSpPr>
          <a:xfrm rot="5400000">
            <a:off x="594440" y="1320410"/>
            <a:ext cx="369896" cy="333900"/>
            <a:chOff x="96076" y="654376"/>
            <a:chExt cx="369896" cy="333900"/>
          </a:xfrm>
        </p:grpSpPr>
        <p:cxnSp>
          <p:nvCxnSpPr>
            <p:cNvPr id="1249" name="Google Shape;1249;p66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50" name="Google Shape;1250;p66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51" name="Google Shape;1251;p66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52" name="Google Shape;1252;p66"/>
          <p:cNvSpPr txBox="1"/>
          <p:nvPr>
            <p:ph type="title"/>
          </p:nvPr>
        </p:nvSpPr>
        <p:spPr>
          <a:xfrm flipH="1">
            <a:off x="1046175" y="33495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253" name="Google Shape;1253;p66"/>
          <p:cNvSpPr txBox="1"/>
          <p:nvPr/>
        </p:nvSpPr>
        <p:spPr>
          <a:xfrm>
            <a:off x="1040600" y="3719118"/>
            <a:ext cx="1985100" cy="14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54" name="Google Shape;1254;p66"/>
          <p:cNvSpPr txBox="1"/>
          <p:nvPr/>
        </p:nvSpPr>
        <p:spPr>
          <a:xfrm>
            <a:off x="1040600" y="2311041"/>
            <a:ext cx="1985100" cy="1424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55" name="Google Shape;1255;p66"/>
          <p:cNvSpPr txBox="1"/>
          <p:nvPr/>
        </p:nvSpPr>
        <p:spPr>
          <a:xfrm>
            <a:off x="1040600" y="882450"/>
            <a:ext cx="1985100" cy="14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56" name="Google Shape;1256;p66"/>
          <p:cNvSpPr txBox="1"/>
          <p:nvPr>
            <p:ph idx="1" type="body"/>
          </p:nvPr>
        </p:nvSpPr>
        <p:spPr>
          <a:xfrm>
            <a:off x="3166350" y="2557587"/>
            <a:ext cx="5457600" cy="11736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57" name="Google Shape;1257;p66"/>
          <p:cNvSpPr txBox="1"/>
          <p:nvPr>
            <p:ph idx="2" type="body"/>
          </p:nvPr>
        </p:nvSpPr>
        <p:spPr>
          <a:xfrm>
            <a:off x="3166350" y="3965664"/>
            <a:ext cx="5457600" cy="11736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cxnSp>
        <p:nvCxnSpPr>
          <p:cNvPr id="1258" name="Google Shape;1258;p66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9" name="Google Shape;1259;p6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60" name="Google Shape;1260;p66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61" name="Google Shape;1261;p66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62" name="Google Shape;1262;p66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3" name="Google Shape;1263;p66"/>
          <p:cNvSpPr txBox="1"/>
          <p:nvPr>
            <p:ph idx="3" type="body"/>
          </p:nvPr>
        </p:nvSpPr>
        <p:spPr>
          <a:xfrm>
            <a:off x="3166350" y="1128996"/>
            <a:ext cx="5457600" cy="11736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cxnSp>
        <p:nvCxnSpPr>
          <p:cNvPr id="1264" name="Google Shape;1264;p66"/>
          <p:cNvCxnSpPr/>
          <p:nvPr/>
        </p:nvCxnSpPr>
        <p:spPr>
          <a:xfrm>
            <a:off x="1042100" y="882400"/>
            <a:ext cx="7581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5" name="Google Shape;1265;p66"/>
          <p:cNvSpPr txBox="1"/>
          <p:nvPr>
            <p:ph idx="4" type="subTitle"/>
          </p:nvPr>
        </p:nvSpPr>
        <p:spPr>
          <a:xfrm>
            <a:off x="1042075" y="882450"/>
            <a:ext cx="1985100" cy="1424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266" name="Google Shape;1266;p66"/>
          <p:cNvSpPr txBox="1"/>
          <p:nvPr>
            <p:ph idx="5" type="subTitle"/>
          </p:nvPr>
        </p:nvSpPr>
        <p:spPr>
          <a:xfrm>
            <a:off x="1042075" y="2311050"/>
            <a:ext cx="1985100" cy="1424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267" name="Google Shape;1267;p66"/>
          <p:cNvSpPr txBox="1"/>
          <p:nvPr>
            <p:ph idx="6" type="subTitle"/>
          </p:nvPr>
        </p:nvSpPr>
        <p:spPr>
          <a:xfrm>
            <a:off x="1042075" y="3735450"/>
            <a:ext cx="1985100" cy="14244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268" name="Google Shape;1268;p66"/>
          <p:cNvSpPr txBox="1"/>
          <p:nvPr>
            <p:ph idx="7" type="subTitle"/>
          </p:nvPr>
        </p:nvSpPr>
        <p:spPr>
          <a:xfrm>
            <a:off x="10364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269" name="Google Shape;1269;p66"/>
          <p:cNvSpPr txBox="1"/>
          <p:nvPr>
            <p:ph idx="8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270" name="Google Shape;1270;p66"/>
          <p:cNvSpPr txBox="1"/>
          <p:nvPr>
            <p:ph idx="9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271" name="Google Shape;1271;p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BLANK_1_1_1_1_1_1_1_1_1_1_1_1_1_1_1">
    <p:bg>
      <p:bgPr>
        <a:solidFill>
          <a:schemeClr val="lt2"/>
        </a:solidFill>
      </p:bgPr>
    </p:bg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3" name="Google Shape;1273;p67"/>
          <p:cNvGrpSpPr/>
          <p:nvPr/>
        </p:nvGrpSpPr>
        <p:grpSpPr>
          <a:xfrm rot="5400000">
            <a:off x="593777" y="1244198"/>
            <a:ext cx="369896" cy="333900"/>
            <a:chOff x="96076" y="654376"/>
            <a:chExt cx="369896" cy="333900"/>
          </a:xfrm>
        </p:grpSpPr>
        <p:cxnSp>
          <p:nvCxnSpPr>
            <p:cNvPr id="1274" name="Google Shape;1274;p67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5" name="Google Shape;1275;p67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76" name="Google Shape;1276;p67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77" name="Google Shape;1277;p67"/>
          <p:cNvGrpSpPr/>
          <p:nvPr/>
        </p:nvGrpSpPr>
        <p:grpSpPr>
          <a:xfrm rot="5400000">
            <a:off x="593790" y="2286698"/>
            <a:ext cx="369896" cy="333900"/>
            <a:chOff x="96076" y="654376"/>
            <a:chExt cx="369896" cy="333900"/>
          </a:xfrm>
        </p:grpSpPr>
        <p:cxnSp>
          <p:nvCxnSpPr>
            <p:cNvPr id="1278" name="Google Shape;1278;p67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9" name="Google Shape;1279;p67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80" name="Google Shape;1280;p67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281" name="Google Shape;1281;p67"/>
          <p:cNvGrpSpPr/>
          <p:nvPr/>
        </p:nvGrpSpPr>
        <p:grpSpPr>
          <a:xfrm rot="5400000">
            <a:off x="593777" y="4371698"/>
            <a:ext cx="369896" cy="333900"/>
            <a:chOff x="96076" y="654376"/>
            <a:chExt cx="369896" cy="333900"/>
          </a:xfrm>
        </p:grpSpPr>
        <p:cxnSp>
          <p:nvCxnSpPr>
            <p:cNvPr id="1282" name="Google Shape;1282;p67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83" name="Google Shape;1283;p67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84" name="Google Shape;1284;p67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85" name="Google Shape;1285;p67"/>
          <p:cNvSpPr txBox="1"/>
          <p:nvPr>
            <p:ph idx="1" type="body"/>
          </p:nvPr>
        </p:nvSpPr>
        <p:spPr>
          <a:xfrm>
            <a:off x="3166350" y="1128995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86" name="Google Shape;1286;p67"/>
          <p:cNvSpPr txBox="1"/>
          <p:nvPr>
            <p:ph idx="2" type="body"/>
          </p:nvPr>
        </p:nvSpPr>
        <p:spPr>
          <a:xfrm>
            <a:off x="3166350" y="2191967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87" name="Google Shape;1287;p67"/>
          <p:cNvSpPr txBox="1"/>
          <p:nvPr>
            <p:ph idx="3" type="body"/>
          </p:nvPr>
        </p:nvSpPr>
        <p:spPr>
          <a:xfrm>
            <a:off x="3166350" y="3260843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88" name="Google Shape;1288;p67"/>
          <p:cNvSpPr txBox="1"/>
          <p:nvPr>
            <p:ph idx="4" type="body"/>
          </p:nvPr>
        </p:nvSpPr>
        <p:spPr>
          <a:xfrm>
            <a:off x="3165075" y="4322928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289" name="Google Shape;1289;p67"/>
          <p:cNvSpPr txBox="1"/>
          <p:nvPr/>
        </p:nvSpPr>
        <p:spPr>
          <a:xfrm>
            <a:off x="1042100" y="4076382"/>
            <a:ext cx="1985100" cy="106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grpSp>
        <p:nvGrpSpPr>
          <p:cNvPr id="1290" name="Google Shape;1290;p67"/>
          <p:cNvGrpSpPr/>
          <p:nvPr/>
        </p:nvGrpSpPr>
        <p:grpSpPr>
          <a:xfrm rot="5400000">
            <a:off x="593765" y="3328603"/>
            <a:ext cx="369896" cy="333900"/>
            <a:chOff x="96076" y="654376"/>
            <a:chExt cx="369896" cy="333900"/>
          </a:xfrm>
        </p:grpSpPr>
        <p:cxnSp>
          <p:nvCxnSpPr>
            <p:cNvPr id="1291" name="Google Shape;1291;p67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92" name="Google Shape;1292;p67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293" name="Google Shape;1293;p67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94" name="Google Shape;1294;p67"/>
          <p:cNvSpPr txBox="1"/>
          <p:nvPr/>
        </p:nvSpPr>
        <p:spPr>
          <a:xfrm>
            <a:off x="1042100" y="3014307"/>
            <a:ext cx="1985100" cy="106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95" name="Google Shape;1295;p67"/>
          <p:cNvSpPr txBox="1"/>
          <p:nvPr/>
        </p:nvSpPr>
        <p:spPr>
          <a:xfrm>
            <a:off x="1042100" y="1944523"/>
            <a:ext cx="1985100" cy="106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296" name="Google Shape;1296;p67"/>
          <p:cNvSpPr txBox="1"/>
          <p:nvPr/>
        </p:nvSpPr>
        <p:spPr>
          <a:xfrm>
            <a:off x="1042100" y="882449"/>
            <a:ext cx="1985100" cy="106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cxnSp>
        <p:nvCxnSpPr>
          <p:cNvPr id="1297" name="Google Shape;1297;p67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8" name="Google Shape;1298;p67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9" name="Google Shape;1299;p67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0" name="Google Shape;1300;p67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1" name="Google Shape;1301;p67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2" name="Google Shape;1302;p67"/>
          <p:cNvCxnSpPr/>
          <p:nvPr/>
        </p:nvCxnSpPr>
        <p:spPr>
          <a:xfrm>
            <a:off x="1042100" y="882400"/>
            <a:ext cx="7581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03" name="Google Shape;1303;p67"/>
          <p:cNvSpPr txBox="1"/>
          <p:nvPr>
            <p:ph type="title"/>
          </p:nvPr>
        </p:nvSpPr>
        <p:spPr>
          <a:xfrm flipH="1">
            <a:off x="1046175" y="33495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304" name="Google Shape;1304;p67"/>
          <p:cNvSpPr txBox="1"/>
          <p:nvPr>
            <p:ph idx="5" type="subTitle"/>
          </p:nvPr>
        </p:nvSpPr>
        <p:spPr>
          <a:xfrm>
            <a:off x="1042088" y="882450"/>
            <a:ext cx="1985100" cy="10671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05" name="Google Shape;1305;p67"/>
          <p:cNvSpPr txBox="1"/>
          <p:nvPr>
            <p:ph idx="6" type="subTitle"/>
          </p:nvPr>
        </p:nvSpPr>
        <p:spPr>
          <a:xfrm>
            <a:off x="1042088" y="1949550"/>
            <a:ext cx="1985100" cy="10632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06" name="Google Shape;1306;p67"/>
          <p:cNvSpPr txBox="1"/>
          <p:nvPr>
            <p:ph idx="7" type="subTitle"/>
          </p:nvPr>
        </p:nvSpPr>
        <p:spPr>
          <a:xfrm>
            <a:off x="1042088" y="3008275"/>
            <a:ext cx="1985100" cy="10731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07" name="Google Shape;1307;p67"/>
          <p:cNvSpPr txBox="1"/>
          <p:nvPr>
            <p:ph idx="8" type="subTitle"/>
          </p:nvPr>
        </p:nvSpPr>
        <p:spPr>
          <a:xfrm>
            <a:off x="1042088" y="4082950"/>
            <a:ext cx="1985100" cy="10605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08" name="Google Shape;1308;p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1">
  <p:cSld name="BLANK_1_1_1_1_1_1_1_1_1_1_1_1_1_1_1_2">
    <p:bg>
      <p:bgPr>
        <a:solidFill>
          <a:schemeClr val="lt2"/>
        </a:solidFill>
      </p:bgPr>
    </p:bg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" name="Google Shape;1310;p68"/>
          <p:cNvGrpSpPr/>
          <p:nvPr/>
        </p:nvGrpSpPr>
        <p:grpSpPr>
          <a:xfrm rot="5400000">
            <a:off x="593777" y="1244198"/>
            <a:ext cx="369896" cy="333900"/>
            <a:chOff x="96076" y="654376"/>
            <a:chExt cx="369896" cy="333900"/>
          </a:xfrm>
        </p:grpSpPr>
        <p:cxnSp>
          <p:nvCxnSpPr>
            <p:cNvPr id="1311" name="Google Shape;1311;p68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12" name="Google Shape;1312;p68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313" name="Google Shape;1313;p68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314" name="Google Shape;1314;p68"/>
          <p:cNvGrpSpPr/>
          <p:nvPr/>
        </p:nvGrpSpPr>
        <p:grpSpPr>
          <a:xfrm rot="5400000">
            <a:off x="593790" y="2286698"/>
            <a:ext cx="369896" cy="333900"/>
            <a:chOff x="96076" y="654376"/>
            <a:chExt cx="369896" cy="333900"/>
          </a:xfrm>
        </p:grpSpPr>
        <p:cxnSp>
          <p:nvCxnSpPr>
            <p:cNvPr id="1315" name="Google Shape;1315;p68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16" name="Google Shape;1316;p68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317" name="Google Shape;1317;p68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318" name="Google Shape;1318;p68"/>
          <p:cNvGrpSpPr/>
          <p:nvPr/>
        </p:nvGrpSpPr>
        <p:grpSpPr>
          <a:xfrm rot="5400000">
            <a:off x="593777" y="4371698"/>
            <a:ext cx="369896" cy="333900"/>
            <a:chOff x="96076" y="654376"/>
            <a:chExt cx="369896" cy="333900"/>
          </a:xfrm>
        </p:grpSpPr>
        <p:cxnSp>
          <p:nvCxnSpPr>
            <p:cNvPr id="1319" name="Google Shape;1319;p68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20" name="Google Shape;1320;p68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321" name="Google Shape;1321;p68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322" name="Google Shape;1322;p68"/>
          <p:cNvGrpSpPr/>
          <p:nvPr/>
        </p:nvGrpSpPr>
        <p:grpSpPr>
          <a:xfrm rot="5400000">
            <a:off x="593765" y="3328603"/>
            <a:ext cx="369896" cy="333900"/>
            <a:chOff x="96076" y="654376"/>
            <a:chExt cx="369896" cy="333900"/>
          </a:xfrm>
        </p:grpSpPr>
        <p:cxnSp>
          <p:nvCxnSpPr>
            <p:cNvPr id="1323" name="Google Shape;1323;p68"/>
            <p:cNvCxnSpPr/>
            <p:nvPr/>
          </p:nvCxnSpPr>
          <p:spPr>
            <a:xfrm rot="5400000">
              <a:off x="113975" y="821326"/>
              <a:ext cx="3339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24" name="Google Shape;1324;p68"/>
            <p:cNvSpPr/>
            <p:nvPr/>
          </p:nvSpPr>
          <p:spPr>
            <a:xfrm>
              <a:off x="281321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325" name="Google Shape;1325;p68"/>
            <p:cNvSpPr/>
            <p:nvPr/>
          </p:nvSpPr>
          <p:spPr>
            <a:xfrm flipH="1">
              <a:off x="96076" y="658254"/>
              <a:ext cx="184651" cy="165556"/>
            </a:xfrm>
            <a:custGeom>
              <a:rect b="b" l="l" r="r" t="t"/>
              <a:pathLst>
                <a:path extrusionOk="0" h="6525" w="7310">
                  <a:moveTo>
                    <a:pt x="7310" y="6525"/>
                  </a:moveTo>
                  <a:cubicBezTo>
                    <a:pt x="4232" y="5432"/>
                    <a:pt x="1499" y="2902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326" name="Google Shape;1326;p68"/>
          <p:cNvSpPr txBox="1"/>
          <p:nvPr>
            <p:ph idx="1" type="body"/>
          </p:nvPr>
        </p:nvSpPr>
        <p:spPr>
          <a:xfrm>
            <a:off x="3166350" y="1128995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27" name="Google Shape;1327;p68"/>
          <p:cNvSpPr txBox="1"/>
          <p:nvPr>
            <p:ph idx="2" type="body"/>
          </p:nvPr>
        </p:nvSpPr>
        <p:spPr>
          <a:xfrm>
            <a:off x="3166350" y="2191967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28" name="Google Shape;1328;p68"/>
          <p:cNvSpPr txBox="1"/>
          <p:nvPr>
            <p:ph idx="3" type="body"/>
          </p:nvPr>
        </p:nvSpPr>
        <p:spPr>
          <a:xfrm>
            <a:off x="3166350" y="3260843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29" name="Google Shape;1329;p68"/>
          <p:cNvSpPr txBox="1"/>
          <p:nvPr>
            <p:ph idx="4" type="body"/>
          </p:nvPr>
        </p:nvSpPr>
        <p:spPr>
          <a:xfrm>
            <a:off x="3165075" y="4322928"/>
            <a:ext cx="5457600" cy="816300"/>
          </a:xfrm>
          <a:prstGeom prst="rect">
            <a:avLst/>
          </a:prstGeom>
        </p:spPr>
        <p:txBody>
          <a:bodyPr anchorCtr="0" anchor="t" bIns="0" lIns="274300" spcFirstLastPara="1" rIns="18287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30" name="Google Shape;1330;p68"/>
          <p:cNvSpPr txBox="1"/>
          <p:nvPr/>
        </p:nvSpPr>
        <p:spPr>
          <a:xfrm>
            <a:off x="1042100" y="4076382"/>
            <a:ext cx="1985100" cy="106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331" name="Google Shape;1331;p68"/>
          <p:cNvSpPr txBox="1"/>
          <p:nvPr/>
        </p:nvSpPr>
        <p:spPr>
          <a:xfrm>
            <a:off x="1042100" y="3014307"/>
            <a:ext cx="1985100" cy="106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332" name="Google Shape;1332;p68"/>
          <p:cNvSpPr txBox="1"/>
          <p:nvPr/>
        </p:nvSpPr>
        <p:spPr>
          <a:xfrm>
            <a:off x="1042100" y="1944523"/>
            <a:ext cx="1985100" cy="106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333" name="Google Shape;1333;p68"/>
          <p:cNvSpPr txBox="1"/>
          <p:nvPr/>
        </p:nvSpPr>
        <p:spPr>
          <a:xfrm>
            <a:off x="1042100" y="882449"/>
            <a:ext cx="1985100" cy="106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365750" lIns="182875" spcFirstLastPara="1" rIns="18287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cxnSp>
        <p:nvCxnSpPr>
          <p:cNvPr id="1334" name="Google Shape;1334;p68"/>
          <p:cNvCxnSpPr/>
          <p:nvPr/>
        </p:nvCxnSpPr>
        <p:spPr>
          <a:xfrm>
            <a:off x="1042100" y="334900"/>
            <a:ext cx="8102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5" name="Google Shape;1335;p6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6" name="Google Shape;1336;p68"/>
          <p:cNvCxnSpPr/>
          <p:nvPr/>
        </p:nvCxnSpPr>
        <p:spPr>
          <a:xfrm>
            <a:off x="5153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7" name="Google Shape;1337;p68"/>
          <p:cNvCxnSpPr/>
          <p:nvPr/>
        </p:nvCxnSpPr>
        <p:spPr>
          <a:xfrm>
            <a:off x="104210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8" name="Google Shape;1338;p68"/>
          <p:cNvCxnSpPr/>
          <p:nvPr/>
        </p:nvCxnSpPr>
        <p:spPr>
          <a:xfrm>
            <a:off x="8623975" y="-20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9" name="Google Shape;1339;p68"/>
          <p:cNvCxnSpPr/>
          <p:nvPr/>
        </p:nvCxnSpPr>
        <p:spPr>
          <a:xfrm>
            <a:off x="1042100" y="882400"/>
            <a:ext cx="7581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0" name="Google Shape;1340;p68"/>
          <p:cNvSpPr txBox="1"/>
          <p:nvPr>
            <p:ph type="title"/>
          </p:nvPr>
        </p:nvSpPr>
        <p:spPr>
          <a:xfrm flipH="1">
            <a:off x="1046175" y="334951"/>
            <a:ext cx="7576500" cy="5475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341" name="Google Shape;1341;p68"/>
          <p:cNvSpPr txBox="1"/>
          <p:nvPr>
            <p:ph idx="5" type="subTitle"/>
          </p:nvPr>
        </p:nvSpPr>
        <p:spPr>
          <a:xfrm>
            <a:off x="1042100" y="882450"/>
            <a:ext cx="1985100" cy="10671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42" name="Google Shape;1342;p68"/>
          <p:cNvSpPr txBox="1"/>
          <p:nvPr>
            <p:ph idx="6" type="subTitle"/>
          </p:nvPr>
        </p:nvSpPr>
        <p:spPr>
          <a:xfrm>
            <a:off x="1042100" y="1949550"/>
            <a:ext cx="1985100" cy="10632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43" name="Google Shape;1343;p68"/>
          <p:cNvSpPr txBox="1"/>
          <p:nvPr>
            <p:ph idx="7" type="subTitle"/>
          </p:nvPr>
        </p:nvSpPr>
        <p:spPr>
          <a:xfrm>
            <a:off x="1042100" y="3008275"/>
            <a:ext cx="1985100" cy="10731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44" name="Google Shape;1344;p68"/>
          <p:cNvSpPr txBox="1"/>
          <p:nvPr>
            <p:ph idx="8" type="subTitle"/>
          </p:nvPr>
        </p:nvSpPr>
        <p:spPr>
          <a:xfrm>
            <a:off x="1042100" y="4082950"/>
            <a:ext cx="1985100" cy="1060500"/>
          </a:xfrm>
          <a:prstGeom prst="rect">
            <a:avLst/>
          </a:prstGeom>
        </p:spPr>
        <p:txBody>
          <a:bodyPr anchorCtr="0" anchor="ctr" bIns="91425" lIns="274300" spcFirstLastPara="1" rIns="18287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Gowun Batang"/>
              <a:buNone/>
              <a:defRPr sz="1800"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1345" name="Google Shape;1345;p68"/>
          <p:cNvSpPr txBox="1"/>
          <p:nvPr>
            <p:ph idx="9" type="subTitle"/>
          </p:nvPr>
        </p:nvSpPr>
        <p:spPr>
          <a:xfrm>
            <a:off x="10364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46" name="Google Shape;1346;p68"/>
          <p:cNvSpPr txBox="1"/>
          <p:nvPr>
            <p:ph idx="1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47" name="Google Shape;1347;p68"/>
          <p:cNvSpPr txBox="1"/>
          <p:nvPr>
            <p:ph idx="14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48" name="Google Shape;1348;p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BLANK_1_1_1_1_1_1_1_1_1_1_1_1_1_1_1_1">
    <p:bg>
      <p:bgPr>
        <a:solidFill>
          <a:schemeClr val="lt2"/>
        </a:solidFill>
      </p:bgPr>
    </p:bg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69"/>
          <p:cNvSpPr/>
          <p:nvPr>
            <p:ph idx="2" type="pic"/>
          </p:nvPr>
        </p:nvSpPr>
        <p:spPr>
          <a:xfrm>
            <a:off x="1408925" y="1186475"/>
            <a:ext cx="6585900" cy="34974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351" name="Google Shape;1351;p69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352" name="Google Shape;1352;p69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3" name="Google Shape;1353;p69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4" name="Google Shape;1354;p6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5" name="Google Shape;1355;p6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6" name="Google Shape;1356;p69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7" name="Google Shape;1357;p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 - ALT 1">
  <p:cSld name="BLANK_1_1_1_1_1_1_1_1_1_1_1_1_1_1_1_1_2">
    <p:bg>
      <p:bgPr>
        <a:solidFill>
          <a:schemeClr val="lt2"/>
        </a:solidFill>
      </p:bgPr>
    </p:bg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70"/>
          <p:cNvSpPr/>
          <p:nvPr>
            <p:ph idx="2" type="pic"/>
          </p:nvPr>
        </p:nvSpPr>
        <p:spPr>
          <a:xfrm>
            <a:off x="1408925" y="1186475"/>
            <a:ext cx="6585900" cy="34974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360" name="Google Shape;1360;p70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361" name="Google Shape;1361;p70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62" name="Google Shape;1362;p70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63" name="Google Shape;1363;p70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64" name="Google Shape;1364;p70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65" name="Google Shape;1365;p70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66" name="Google Shape;1366;p70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67" name="Google Shape;1367;p70"/>
          <p:cNvSpPr txBox="1"/>
          <p:nvPr>
            <p:ph idx="3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68" name="Google Shape;1368;p70"/>
          <p:cNvSpPr txBox="1"/>
          <p:nvPr>
            <p:ph idx="4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69" name="Google Shape;1369;p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oY Revenew Growth - ALT 1">
  <p:cSld name="BLANK_1_1_1_1_1_1_1_1_2_1_1">
    <p:bg>
      <p:bgPr>
        <a:solidFill>
          <a:schemeClr val="lt2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/>
          <p:nvPr/>
        </p:nvSpPr>
        <p:spPr>
          <a:xfrm>
            <a:off x="6771475" y="-25"/>
            <a:ext cx="2372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135" name="Google Shape;135;p8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6" name="Google Shape;136;p8"/>
          <p:cNvSpPr/>
          <p:nvPr/>
        </p:nvSpPr>
        <p:spPr>
          <a:xfrm>
            <a:off x="802750" y="1006925"/>
            <a:ext cx="197400" cy="19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137" name="Google Shape;137;p8"/>
          <p:cNvSpPr/>
          <p:nvPr/>
        </p:nvSpPr>
        <p:spPr>
          <a:xfrm>
            <a:off x="2077650" y="1006925"/>
            <a:ext cx="197400" cy="19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Gowun Batang"/>
              <a:ea typeface="Gowun Batang"/>
              <a:cs typeface="Gowun Batang"/>
              <a:sym typeface="Gowun Batang"/>
            </a:endParaRPr>
          </a:p>
        </p:txBody>
      </p:sp>
      <p:sp>
        <p:nvSpPr>
          <p:cNvPr id="138" name="Google Shape;138;p8"/>
          <p:cNvSpPr txBox="1"/>
          <p:nvPr>
            <p:ph type="title"/>
          </p:nvPr>
        </p:nvSpPr>
        <p:spPr>
          <a:xfrm flipH="1">
            <a:off x="524150" y="334900"/>
            <a:ext cx="6248700" cy="506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39" name="Google Shape;139;p8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0" name="Google Shape;140;p8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1" name="Google Shape;141;p8"/>
          <p:cNvSpPr txBox="1"/>
          <p:nvPr>
            <p:ph idx="4" type="body"/>
          </p:nvPr>
        </p:nvSpPr>
        <p:spPr>
          <a:xfrm>
            <a:off x="6773750" y="1354750"/>
            <a:ext cx="1848900" cy="2883600"/>
          </a:xfrm>
          <a:prstGeom prst="rect">
            <a:avLst/>
          </a:prstGeom>
        </p:spPr>
        <p:txBody>
          <a:bodyPr anchorCtr="0" anchor="t" bIns="146300" lIns="18287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2" name="Google Shape;142;p8"/>
          <p:cNvSpPr txBox="1"/>
          <p:nvPr>
            <p:ph idx="5" type="title"/>
          </p:nvPr>
        </p:nvSpPr>
        <p:spPr>
          <a:xfrm>
            <a:off x="6773750" y="841725"/>
            <a:ext cx="1848900" cy="3648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SemiBold"/>
              <a:buNone/>
              <a:defRPr sz="12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43" name="Google Shape;143;p8"/>
          <p:cNvSpPr txBox="1"/>
          <p:nvPr>
            <p:ph idx="6" type="subTitle"/>
          </p:nvPr>
        </p:nvSpPr>
        <p:spPr>
          <a:xfrm>
            <a:off x="1000150" y="1006925"/>
            <a:ext cx="1077600" cy="19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4" name="Google Shape;144;p8"/>
          <p:cNvSpPr txBox="1"/>
          <p:nvPr>
            <p:ph idx="7" type="subTitle"/>
          </p:nvPr>
        </p:nvSpPr>
        <p:spPr>
          <a:xfrm>
            <a:off x="2275050" y="1006925"/>
            <a:ext cx="1077600" cy="19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5" name="Google Shape;145;p8"/>
          <p:cNvSpPr txBox="1"/>
          <p:nvPr>
            <p:ph idx="8" type="title"/>
          </p:nvPr>
        </p:nvSpPr>
        <p:spPr>
          <a:xfrm>
            <a:off x="772850" y="1482075"/>
            <a:ext cx="479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6" name="Google Shape;146;p8"/>
          <p:cNvSpPr txBox="1"/>
          <p:nvPr>
            <p:ph idx="9" type="title"/>
          </p:nvPr>
        </p:nvSpPr>
        <p:spPr>
          <a:xfrm>
            <a:off x="772850" y="2058725"/>
            <a:ext cx="479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7" name="Google Shape;147;p8"/>
          <p:cNvSpPr txBox="1"/>
          <p:nvPr>
            <p:ph idx="13" type="title"/>
          </p:nvPr>
        </p:nvSpPr>
        <p:spPr>
          <a:xfrm>
            <a:off x="772850" y="2635375"/>
            <a:ext cx="479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8" name="Google Shape;148;p8"/>
          <p:cNvSpPr txBox="1"/>
          <p:nvPr>
            <p:ph idx="14" type="title"/>
          </p:nvPr>
        </p:nvSpPr>
        <p:spPr>
          <a:xfrm>
            <a:off x="772850" y="3212025"/>
            <a:ext cx="479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9" name="Google Shape;149;p8"/>
          <p:cNvSpPr txBox="1"/>
          <p:nvPr>
            <p:ph idx="15" type="title"/>
          </p:nvPr>
        </p:nvSpPr>
        <p:spPr>
          <a:xfrm>
            <a:off x="772850" y="3788675"/>
            <a:ext cx="479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50" name="Google Shape;150;p8"/>
          <p:cNvSpPr txBox="1"/>
          <p:nvPr>
            <p:ph idx="16" type="title"/>
          </p:nvPr>
        </p:nvSpPr>
        <p:spPr>
          <a:xfrm>
            <a:off x="772850" y="4365325"/>
            <a:ext cx="479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51" name="Google Shape;151;p8"/>
          <p:cNvSpPr txBox="1"/>
          <p:nvPr>
            <p:ph idx="17" type="subTitle"/>
          </p:nvPr>
        </p:nvSpPr>
        <p:spPr>
          <a:xfrm>
            <a:off x="1252425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152" name="Google Shape;152;p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3" name="Google Shape;153;p8"/>
          <p:cNvSpPr txBox="1"/>
          <p:nvPr>
            <p:ph idx="18" type="subTitle"/>
          </p:nvPr>
        </p:nvSpPr>
        <p:spPr>
          <a:xfrm>
            <a:off x="1927325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54" name="Google Shape;154;p8"/>
          <p:cNvSpPr txBox="1"/>
          <p:nvPr>
            <p:ph idx="19" type="subTitle"/>
          </p:nvPr>
        </p:nvSpPr>
        <p:spPr>
          <a:xfrm>
            <a:off x="2602225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55" name="Google Shape;155;p8"/>
          <p:cNvSpPr txBox="1"/>
          <p:nvPr>
            <p:ph idx="20" type="subTitle"/>
          </p:nvPr>
        </p:nvSpPr>
        <p:spPr>
          <a:xfrm>
            <a:off x="3297063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56" name="Google Shape;156;p8"/>
          <p:cNvSpPr txBox="1"/>
          <p:nvPr>
            <p:ph idx="21" type="subTitle"/>
          </p:nvPr>
        </p:nvSpPr>
        <p:spPr>
          <a:xfrm>
            <a:off x="4001838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57" name="Google Shape;157;p8"/>
          <p:cNvSpPr txBox="1"/>
          <p:nvPr>
            <p:ph idx="22" type="subTitle"/>
          </p:nvPr>
        </p:nvSpPr>
        <p:spPr>
          <a:xfrm>
            <a:off x="4711450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58" name="Google Shape;158;p8"/>
          <p:cNvSpPr txBox="1"/>
          <p:nvPr>
            <p:ph idx="23" type="subTitle"/>
          </p:nvPr>
        </p:nvSpPr>
        <p:spPr>
          <a:xfrm>
            <a:off x="5421113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59" name="Google Shape;159;p8"/>
          <p:cNvSpPr txBox="1"/>
          <p:nvPr>
            <p:ph idx="24" type="subTitle"/>
          </p:nvPr>
        </p:nvSpPr>
        <p:spPr>
          <a:xfrm>
            <a:off x="6130788" y="4721850"/>
            <a:ext cx="388200" cy="1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60" name="Google Shape;160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BLANK_1_1_1_1_1_1_1_1_1_1_1_1_1_1_1_1_1">
    <p:bg>
      <p:bgPr>
        <a:solidFill>
          <a:schemeClr val="lt2"/>
        </a:solidFill>
      </p:bgPr>
    </p:bg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71"/>
          <p:cNvSpPr/>
          <p:nvPr>
            <p:ph idx="2" type="pic"/>
          </p:nvPr>
        </p:nvSpPr>
        <p:spPr>
          <a:xfrm>
            <a:off x="779675" y="1186481"/>
            <a:ext cx="3819900" cy="21489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372" name="Google Shape;1372;p71"/>
          <p:cNvSpPr/>
          <p:nvPr>
            <p:ph idx="3" type="pic"/>
          </p:nvPr>
        </p:nvSpPr>
        <p:spPr>
          <a:xfrm>
            <a:off x="4798950" y="1186481"/>
            <a:ext cx="3819900" cy="21489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373" name="Google Shape;1373;p71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374" name="Google Shape;1374;p71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5" name="Google Shape;1375;p71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6" name="Google Shape;1376;p71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7" name="Google Shape;1377;p71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78" name="Google Shape;1378;p71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79" name="Google Shape;1379;p71"/>
          <p:cNvSpPr txBox="1"/>
          <p:nvPr>
            <p:ph idx="1" type="body"/>
          </p:nvPr>
        </p:nvSpPr>
        <p:spPr>
          <a:xfrm>
            <a:off x="774225" y="3890075"/>
            <a:ext cx="3819900" cy="9399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80" name="Google Shape;1380;p71"/>
          <p:cNvSpPr txBox="1"/>
          <p:nvPr>
            <p:ph idx="4" type="body"/>
          </p:nvPr>
        </p:nvSpPr>
        <p:spPr>
          <a:xfrm>
            <a:off x="4796213" y="3890075"/>
            <a:ext cx="3819900" cy="9399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81" name="Google Shape;1381;p71"/>
          <p:cNvSpPr txBox="1"/>
          <p:nvPr>
            <p:ph idx="5" type="subTitle"/>
          </p:nvPr>
        </p:nvSpPr>
        <p:spPr>
          <a:xfrm>
            <a:off x="779650" y="3337750"/>
            <a:ext cx="3819900" cy="5520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382" name="Google Shape;1382;p71"/>
          <p:cNvSpPr txBox="1"/>
          <p:nvPr>
            <p:ph idx="6" type="subTitle"/>
          </p:nvPr>
        </p:nvSpPr>
        <p:spPr>
          <a:xfrm>
            <a:off x="4801700" y="3337750"/>
            <a:ext cx="3819900" cy="5520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383" name="Google Shape;1383;p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 - ALT 1">
  <p:cSld name="BLANK_1_1_1_1_1_1_1_1_1_1_1_1_1_1_1_1_1_2">
    <p:bg>
      <p:bgPr>
        <a:solidFill>
          <a:schemeClr val="lt2"/>
        </a:solidFill>
      </p:bgPr>
    </p:bg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72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86" name="Google Shape;1386;p72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87" name="Google Shape;1387;p72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388" name="Google Shape;1388;p72"/>
          <p:cNvSpPr/>
          <p:nvPr>
            <p:ph idx="4" type="pic"/>
          </p:nvPr>
        </p:nvSpPr>
        <p:spPr>
          <a:xfrm>
            <a:off x="779675" y="1186481"/>
            <a:ext cx="3819900" cy="21489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389" name="Google Shape;1389;p72"/>
          <p:cNvSpPr/>
          <p:nvPr>
            <p:ph idx="5" type="pic"/>
          </p:nvPr>
        </p:nvSpPr>
        <p:spPr>
          <a:xfrm>
            <a:off x="4798950" y="1186481"/>
            <a:ext cx="3819900" cy="21489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390" name="Google Shape;1390;p72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391" name="Google Shape;1391;p72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2" name="Google Shape;1392;p72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3" name="Google Shape;1393;p72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4" name="Google Shape;1394;p72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5" name="Google Shape;1395;p72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96" name="Google Shape;1396;p72"/>
          <p:cNvSpPr txBox="1"/>
          <p:nvPr>
            <p:ph idx="6" type="body"/>
          </p:nvPr>
        </p:nvSpPr>
        <p:spPr>
          <a:xfrm>
            <a:off x="774225" y="3890075"/>
            <a:ext cx="3819900" cy="9399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97" name="Google Shape;1397;p72"/>
          <p:cNvSpPr txBox="1"/>
          <p:nvPr>
            <p:ph idx="7" type="body"/>
          </p:nvPr>
        </p:nvSpPr>
        <p:spPr>
          <a:xfrm>
            <a:off x="4796213" y="3890075"/>
            <a:ext cx="3819900" cy="9399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398" name="Google Shape;1398;p72"/>
          <p:cNvSpPr txBox="1"/>
          <p:nvPr>
            <p:ph idx="8" type="subTitle"/>
          </p:nvPr>
        </p:nvSpPr>
        <p:spPr>
          <a:xfrm>
            <a:off x="779650" y="3337750"/>
            <a:ext cx="3819900" cy="5520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399" name="Google Shape;1399;p72"/>
          <p:cNvSpPr txBox="1"/>
          <p:nvPr>
            <p:ph idx="9" type="subTitle"/>
          </p:nvPr>
        </p:nvSpPr>
        <p:spPr>
          <a:xfrm>
            <a:off x="4801700" y="3337750"/>
            <a:ext cx="3819900" cy="5520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500"/>
              <a:buFont typeface="Inter Medium"/>
              <a:buNone/>
              <a:defRPr sz="15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00" name="Google Shape;1400;p7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BLANK_1_1_1_1_1_1_1_1_1_1_1_1_1_1_1_1_1_1">
    <p:bg>
      <p:bgPr>
        <a:solidFill>
          <a:schemeClr val="lt2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73"/>
          <p:cNvSpPr/>
          <p:nvPr>
            <p:ph idx="2" type="pic"/>
          </p:nvPr>
        </p:nvSpPr>
        <p:spPr>
          <a:xfrm>
            <a:off x="779638" y="1448025"/>
            <a:ext cx="2424300" cy="15603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03" name="Google Shape;1403;p73"/>
          <p:cNvSpPr/>
          <p:nvPr>
            <p:ph idx="3" type="pic"/>
          </p:nvPr>
        </p:nvSpPr>
        <p:spPr>
          <a:xfrm>
            <a:off x="3487091" y="1448025"/>
            <a:ext cx="2424300" cy="15603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04" name="Google Shape;1404;p73"/>
          <p:cNvSpPr/>
          <p:nvPr>
            <p:ph idx="4" type="pic"/>
          </p:nvPr>
        </p:nvSpPr>
        <p:spPr>
          <a:xfrm>
            <a:off x="6194533" y="1448025"/>
            <a:ext cx="2424300" cy="15603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05" name="Google Shape;1405;p73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406" name="Google Shape;1406;p73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07" name="Google Shape;1407;p73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08" name="Google Shape;1408;p73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09" name="Google Shape;1409;p73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0" name="Google Shape;1410;p73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11" name="Google Shape;1411;p73"/>
          <p:cNvSpPr txBox="1"/>
          <p:nvPr>
            <p:ph idx="1" type="body"/>
          </p:nvPr>
        </p:nvSpPr>
        <p:spPr>
          <a:xfrm>
            <a:off x="779650" y="3743925"/>
            <a:ext cx="2424300" cy="10065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12" name="Google Shape;1412;p73"/>
          <p:cNvSpPr txBox="1"/>
          <p:nvPr>
            <p:ph idx="5" type="body"/>
          </p:nvPr>
        </p:nvSpPr>
        <p:spPr>
          <a:xfrm>
            <a:off x="3487100" y="3743925"/>
            <a:ext cx="2424300" cy="10065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13" name="Google Shape;1413;p73"/>
          <p:cNvSpPr txBox="1"/>
          <p:nvPr>
            <p:ph idx="6" type="body"/>
          </p:nvPr>
        </p:nvSpPr>
        <p:spPr>
          <a:xfrm>
            <a:off x="6194550" y="3743925"/>
            <a:ext cx="2424300" cy="10065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14" name="Google Shape;1414;p73"/>
          <p:cNvSpPr txBox="1"/>
          <p:nvPr>
            <p:ph idx="7" type="subTitle"/>
          </p:nvPr>
        </p:nvSpPr>
        <p:spPr>
          <a:xfrm>
            <a:off x="779650" y="3008350"/>
            <a:ext cx="2424300" cy="7356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15" name="Google Shape;1415;p73"/>
          <p:cNvSpPr txBox="1"/>
          <p:nvPr>
            <p:ph idx="8" type="subTitle"/>
          </p:nvPr>
        </p:nvSpPr>
        <p:spPr>
          <a:xfrm>
            <a:off x="3487100" y="3008350"/>
            <a:ext cx="2424300" cy="7356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16" name="Google Shape;1416;p73"/>
          <p:cNvSpPr txBox="1"/>
          <p:nvPr>
            <p:ph idx="9" type="subTitle"/>
          </p:nvPr>
        </p:nvSpPr>
        <p:spPr>
          <a:xfrm>
            <a:off x="6194550" y="3008350"/>
            <a:ext cx="2424300" cy="7356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17" name="Google Shape;1417;p7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 - ALT 1">
  <p:cSld name="BLANK_1_1_1_1_1_1_1_1_1_1_1_1_1_1_1_1_1_1_2">
    <p:bg>
      <p:bgPr>
        <a:solidFill>
          <a:schemeClr val="lt2"/>
        </a:solidFill>
      </p:bgPr>
    </p:bg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74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20" name="Google Shape;1420;p74"/>
          <p:cNvSpPr txBox="1"/>
          <p:nvPr>
            <p:ph idx="2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21" name="Google Shape;1421;p74"/>
          <p:cNvSpPr txBox="1"/>
          <p:nvPr>
            <p:ph idx="3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22" name="Google Shape;1422;p74"/>
          <p:cNvSpPr/>
          <p:nvPr>
            <p:ph idx="4" type="pic"/>
          </p:nvPr>
        </p:nvSpPr>
        <p:spPr>
          <a:xfrm>
            <a:off x="779638" y="1448025"/>
            <a:ext cx="2424300" cy="15603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23" name="Google Shape;1423;p74"/>
          <p:cNvSpPr/>
          <p:nvPr>
            <p:ph idx="5" type="pic"/>
          </p:nvPr>
        </p:nvSpPr>
        <p:spPr>
          <a:xfrm>
            <a:off x="3487091" y="1448025"/>
            <a:ext cx="2424300" cy="15603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24" name="Google Shape;1424;p74"/>
          <p:cNvSpPr/>
          <p:nvPr>
            <p:ph idx="6" type="pic"/>
          </p:nvPr>
        </p:nvSpPr>
        <p:spPr>
          <a:xfrm>
            <a:off x="6194533" y="1448025"/>
            <a:ext cx="2424300" cy="15603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25" name="Google Shape;1425;p74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426" name="Google Shape;1426;p74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7" name="Google Shape;1427;p74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8" name="Google Shape;1428;p74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9" name="Google Shape;1429;p74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0" name="Google Shape;1430;p74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1" name="Google Shape;1431;p74"/>
          <p:cNvSpPr txBox="1"/>
          <p:nvPr>
            <p:ph idx="7" type="body"/>
          </p:nvPr>
        </p:nvSpPr>
        <p:spPr>
          <a:xfrm>
            <a:off x="779650" y="3743925"/>
            <a:ext cx="2424300" cy="10065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32" name="Google Shape;1432;p74"/>
          <p:cNvSpPr txBox="1"/>
          <p:nvPr>
            <p:ph idx="8" type="body"/>
          </p:nvPr>
        </p:nvSpPr>
        <p:spPr>
          <a:xfrm>
            <a:off x="3487100" y="3743925"/>
            <a:ext cx="2424300" cy="10065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33" name="Google Shape;1433;p74"/>
          <p:cNvSpPr txBox="1"/>
          <p:nvPr>
            <p:ph idx="9" type="body"/>
          </p:nvPr>
        </p:nvSpPr>
        <p:spPr>
          <a:xfrm>
            <a:off x="6194550" y="3743925"/>
            <a:ext cx="2424300" cy="1006500"/>
          </a:xfrm>
          <a:prstGeom prst="rect">
            <a:avLst/>
          </a:prstGeom>
        </p:spPr>
        <p:txBody>
          <a:bodyPr anchorCtr="0" anchor="t" bIns="91425" lIns="182875" spcFirstLastPara="1" rIns="18287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●"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○"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434" name="Google Shape;1434;p74"/>
          <p:cNvSpPr txBox="1"/>
          <p:nvPr>
            <p:ph idx="13" type="subTitle"/>
          </p:nvPr>
        </p:nvSpPr>
        <p:spPr>
          <a:xfrm>
            <a:off x="779650" y="3008350"/>
            <a:ext cx="2424300" cy="7356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35" name="Google Shape;1435;p74"/>
          <p:cNvSpPr txBox="1"/>
          <p:nvPr>
            <p:ph idx="14" type="subTitle"/>
          </p:nvPr>
        </p:nvSpPr>
        <p:spPr>
          <a:xfrm>
            <a:off x="3487100" y="3008350"/>
            <a:ext cx="2424300" cy="7356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36" name="Google Shape;1436;p74"/>
          <p:cNvSpPr txBox="1"/>
          <p:nvPr>
            <p:ph idx="15" type="subTitle"/>
          </p:nvPr>
        </p:nvSpPr>
        <p:spPr>
          <a:xfrm>
            <a:off x="6194550" y="3008350"/>
            <a:ext cx="2424300" cy="735600"/>
          </a:xfrm>
          <a:prstGeom prst="rect">
            <a:avLst/>
          </a:prstGeom>
        </p:spPr>
        <p:txBody>
          <a:bodyPr anchorCtr="0" anchor="b" bIns="91425" lIns="18287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Font typeface="Inter Medium"/>
              <a:buNone/>
              <a:defRPr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437" name="Google Shape;1437;p7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BLANK_1_1_1_1_1_1_1_1_1_1_1_1_1_1_1_1_1_1_1">
    <p:bg>
      <p:bgPr>
        <a:solidFill>
          <a:schemeClr val="lt2"/>
        </a:solidFill>
      </p:bgPr>
    </p:bg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75"/>
          <p:cNvSpPr/>
          <p:nvPr>
            <p:ph idx="2" type="pic"/>
          </p:nvPr>
        </p:nvSpPr>
        <p:spPr>
          <a:xfrm>
            <a:off x="1540250" y="1039100"/>
            <a:ext cx="6585900" cy="34005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cxnSp>
        <p:nvCxnSpPr>
          <p:cNvPr id="1440" name="Google Shape;1440;p75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1" name="Google Shape;1441;p75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2" name="Google Shape;1442;p75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3" name="Google Shape;1443;p75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4" name="Google Shape;1444;p7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 - ALT 1">
  <p:cSld name="BLANK_1_1_1_1_1_1_1_1_1_1_1_1_1_1_1_1_1_1_1_2">
    <p:bg>
      <p:bgPr>
        <a:solidFill>
          <a:schemeClr val="lt2"/>
        </a:solidFill>
      </p:bgPr>
    </p:bg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76"/>
          <p:cNvSpPr txBox="1"/>
          <p:nvPr>
            <p:ph idx="1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47" name="Google Shape;1447;p76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48" name="Google Shape;1448;p76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49" name="Google Shape;1449;p76"/>
          <p:cNvSpPr/>
          <p:nvPr>
            <p:ph idx="4" type="pic"/>
          </p:nvPr>
        </p:nvSpPr>
        <p:spPr>
          <a:xfrm>
            <a:off x="1540250" y="1039100"/>
            <a:ext cx="6585900" cy="34005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cxnSp>
        <p:nvCxnSpPr>
          <p:cNvPr id="1450" name="Google Shape;1450;p76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1" name="Google Shape;1451;p76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2" name="Google Shape;1452;p76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3" name="Google Shape;1453;p76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4" name="Google Shape;1454;p7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BLANK_1_1_1_1_1_1_1_1_1_1_1_1_1_1_1_1_1_1_1_1">
    <p:bg>
      <p:bgPr>
        <a:solidFill>
          <a:schemeClr val="lt2"/>
        </a:solidFill>
      </p:bgPr>
    </p:bg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77"/>
          <p:cNvSpPr/>
          <p:nvPr>
            <p:ph idx="2" type="pic"/>
          </p:nvPr>
        </p:nvSpPr>
        <p:spPr>
          <a:xfrm>
            <a:off x="1907087" y="1245243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57" name="Google Shape;1457;p77"/>
          <p:cNvSpPr/>
          <p:nvPr>
            <p:ph idx="3" type="pic"/>
          </p:nvPr>
        </p:nvSpPr>
        <p:spPr>
          <a:xfrm>
            <a:off x="3898886" y="1245243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58" name="Google Shape;1458;p77"/>
          <p:cNvSpPr/>
          <p:nvPr>
            <p:ph idx="4" type="pic"/>
          </p:nvPr>
        </p:nvSpPr>
        <p:spPr>
          <a:xfrm>
            <a:off x="5890685" y="1245243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59" name="Google Shape;1459;p77"/>
          <p:cNvSpPr/>
          <p:nvPr>
            <p:ph idx="5" type="pic"/>
          </p:nvPr>
        </p:nvSpPr>
        <p:spPr>
          <a:xfrm>
            <a:off x="1907087" y="2409575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60" name="Google Shape;1460;p77"/>
          <p:cNvSpPr/>
          <p:nvPr>
            <p:ph idx="6" type="pic"/>
          </p:nvPr>
        </p:nvSpPr>
        <p:spPr>
          <a:xfrm>
            <a:off x="3898886" y="2409575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61" name="Google Shape;1461;p77"/>
          <p:cNvSpPr/>
          <p:nvPr>
            <p:ph idx="7" type="pic"/>
          </p:nvPr>
        </p:nvSpPr>
        <p:spPr>
          <a:xfrm>
            <a:off x="5890685" y="2409575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62" name="Google Shape;1462;p77"/>
          <p:cNvSpPr/>
          <p:nvPr>
            <p:ph idx="8" type="pic"/>
          </p:nvPr>
        </p:nvSpPr>
        <p:spPr>
          <a:xfrm>
            <a:off x="1907087" y="3573907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63" name="Google Shape;1463;p77"/>
          <p:cNvSpPr/>
          <p:nvPr>
            <p:ph idx="9" type="pic"/>
          </p:nvPr>
        </p:nvSpPr>
        <p:spPr>
          <a:xfrm>
            <a:off x="3898886" y="3573907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64" name="Google Shape;1464;p77"/>
          <p:cNvSpPr/>
          <p:nvPr>
            <p:ph idx="13" type="pic"/>
          </p:nvPr>
        </p:nvSpPr>
        <p:spPr>
          <a:xfrm>
            <a:off x="5890685" y="3573907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cxnSp>
        <p:nvCxnSpPr>
          <p:cNvPr id="1465" name="Google Shape;1465;p77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66" name="Google Shape;1466;p77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67" name="Google Shape;1467;p77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68" name="Google Shape;1468;p77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69" name="Google Shape;1469;p77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470" name="Google Shape;1470;p77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71" name="Google Shape;1471;p7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 - ALT 1">
  <p:cSld name="BLANK_1_1_1_1_1_1_1_1_1_1_1_1_1_1_1_1_1_1_1_1_1">
    <p:bg>
      <p:bgPr>
        <a:solidFill>
          <a:schemeClr val="lt2"/>
        </a:solidFill>
      </p:bgPr>
    </p:bg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78"/>
          <p:cNvSpPr txBox="1"/>
          <p:nvPr>
            <p:ph idx="1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74" name="Google Shape;1474;p78"/>
          <p:cNvSpPr txBox="1"/>
          <p:nvPr>
            <p:ph idx="2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75" name="Google Shape;1475;p78"/>
          <p:cNvSpPr txBox="1"/>
          <p:nvPr>
            <p:ph idx="3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476" name="Google Shape;1476;p78"/>
          <p:cNvSpPr/>
          <p:nvPr>
            <p:ph idx="4" type="pic"/>
          </p:nvPr>
        </p:nvSpPr>
        <p:spPr>
          <a:xfrm>
            <a:off x="1907087" y="1245243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77" name="Google Shape;1477;p78"/>
          <p:cNvSpPr/>
          <p:nvPr>
            <p:ph idx="5" type="pic"/>
          </p:nvPr>
        </p:nvSpPr>
        <p:spPr>
          <a:xfrm>
            <a:off x="3898886" y="1245243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78" name="Google Shape;1478;p78"/>
          <p:cNvSpPr/>
          <p:nvPr>
            <p:ph idx="6" type="pic"/>
          </p:nvPr>
        </p:nvSpPr>
        <p:spPr>
          <a:xfrm>
            <a:off x="5890685" y="1245243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79" name="Google Shape;1479;p78"/>
          <p:cNvSpPr/>
          <p:nvPr>
            <p:ph idx="7" type="pic"/>
          </p:nvPr>
        </p:nvSpPr>
        <p:spPr>
          <a:xfrm>
            <a:off x="1907087" y="2409575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80" name="Google Shape;1480;p78"/>
          <p:cNvSpPr/>
          <p:nvPr>
            <p:ph idx="8" type="pic"/>
          </p:nvPr>
        </p:nvSpPr>
        <p:spPr>
          <a:xfrm>
            <a:off x="3898886" y="2409575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81" name="Google Shape;1481;p78"/>
          <p:cNvSpPr/>
          <p:nvPr>
            <p:ph idx="9" type="pic"/>
          </p:nvPr>
        </p:nvSpPr>
        <p:spPr>
          <a:xfrm>
            <a:off x="5890685" y="2409575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82" name="Google Shape;1482;p78"/>
          <p:cNvSpPr/>
          <p:nvPr>
            <p:ph idx="13" type="pic"/>
          </p:nvPr>
        </p:nvSpPr>
        <p:spPr>
          <a:xfrm>
            <a:off x="1907087" y="3573907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83" name="Google Shape;1483;p78"/>
          <p:cNvSpPr/>
          <p:nvPr>
            <p:ph idx="14" type="pic"/>
          </p:nvPr>
        </p:nvSpPr>
        <p:spPr>
          <a:xfrm>
            <a:off x="3898886" y="3573907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1484" name="Google Shape;1484;p78"/>
          <p:cNvSpPr/>
          <p:nvPr>
            <p:ph idx="15" type="pic"/>
          </p:nvPr>
        </p:nvSpPr>
        <p:spPr>
          <a:xfrm>
            <a:off x="5890685" y="3573907"/>
            <a:ext cx="1868700" cy="10512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cxnSp>
        <p:nvCxnSpPr>
          <p:cNvPr id="1485" name="Google Shape;1485;p78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6" name="Google Shape;1486;p78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7" name="Google Shape;1487;p78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8" name="Google Shape;1488;p78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89" name="Google Shape;1489;p78"/>
          <p:cNvSpPr txBox="1"/>
          <p:nvPr>
            <p:ph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owun Batang"/>
              <a:buNone/>
              <a:defRPr sz="2400"/>
            </a:lvl9pPr>
          </a:lstStyle>
          <a:p/>
        </p:txBody>
      </p:sp>
      <p:cxnSp>
        <p:nvCxnSpPr>
          <p:cNvPr id="1490" name="Google Shape;1490;p78"/>
          <p:cNvCxnSpPr/>
          <p:nvPr/>
        </p:nvCxnSpPr>
        <p:spPr>
          <a:xfrm>
            <a:off x="521250" y="841675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91" name="Google Shape;1491;p7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492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7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94" name="Google Shape;1494;p7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5" name="Google Shape;1495;p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496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8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98" name="Google Shape;1498;p8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99" name="Google Shape;1499;p8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500" name="Google Shape;1500;p8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ncial Highlights">
  <p:cSld name="BLANK_1_1_1_1_1_1_1_3_1">
    <p:bg>
      <p:bgPr>
        <a:solidFill>
          <a:schemeClr val="lt2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 txBox="1"/>
          <p:nvPr>
            <p:ph idx="1" type="body"/>
          </p:nvPr>
        </p:nvSpPr>
        <p:spPr>
          <a:xfrm>
            <a:off x="5810300" y="1307625"/>
            <a:ext cx="2812500" cy="2065800"/>
          </a:xfrm>
          <a:prstGeom prst="rect">
            <a:avLst/>
          </a:prstGeom>
        </p:spPr>
        <p:txBody>
          <a:bodyPr anchorCtr="0" anchor="t" bIns="182875" lIns="182875" spcFirstLastPara="1" rIns="182875" wrap="square" tIns="27430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Font typeface="Inter Light"/>
              <a:buChar char="●"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Char char="○"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Inter Light"/>
              <a:buChar char="■"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Char char="●"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Char char="○"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Char char="■"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Char char="●"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Font typeface="Inter Light"/>
              <a:buChar char="○"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Font typeface="Inter Light"/>
              <a:buChar char="■"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63" name="Google Shape;163;p9"/>
          <p:cNvSpPr txBox="1"/>
          <p:nvPr>
            <p:ph type="title"/>
          </p:nvPr>
        </p:nvSpPr>
        <p:spPr>
          <a:xfrm>
            <a:off x="520900" y="1748175"/>
            <a:ext cx="2377800" cy="926100"/>
          </a:xfrm>
          <a:prstGeom prst="rect">
            <a:avLst/>
          </a:prstGeom>
        </p:spPr>
        <p:txBody>
          <a:bodyPr anchorCtr="0" anchor="ctr" bIns="91425" lIns="228600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9pPr>
          </a:lstStyle>
          <a:p/>
        </p:txBody>
      </p:sp>
      <p:sp>
        <p:nvSpPr>
          <p:cNvPr id="164" name="Google Shape;164;p9"/>
          <p:cNvSpPr txBox="1"/>
          <p:nvPr>
            <p:ph idx="2" type="title"/>
          </p:nvPr>
        </p:nvSpPr>
        <p:spPr>
          <a:xfrm>
            <a:off x="520900" y="2674400"/>
            <a:ext cx="2377800" cy="335100"/>
          </a:xfrm>
          <a:prstGeom prst="rect">
            <a:avLst/>
          </a:prstGeom>
        </p:spPr>
        <p:txBody>
          <a:bodyPr anchorCtr="0" anchor="b" bIns="91425" lIns="2286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5" name="Google Shape;165;p9"/>
          <p:cNvSpPr txBox="1"/>
          <p:nvPr>
            <p:ph idx="3" type="subTitle"/>
          </p:nvPr>
        </p:nvSpPr>
        <p:spPr>
          <a:xfrm>
            <a:off x="520900" y="3009500"/>
            <a:ext cx="2377800" cy="279000"/>
          </a:xfrm>
          <a:prstGeom prst="rect">
            <a:avLst/>
          </a:prstGeom>
        </p:spPr>
        <p:txBody>
          <a:bodyPr anchorCtr="0" anchor="t" bIns="0" lIns="228600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SzPts val="800"/>
              <a:buFont typeface="Inter Light"/>
              <a:buNone/>
              <a:defRPr sz="8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66" name="Google Shape;166;p9"/>
          <p:cNvSpPr txBox="1"/>
          <p:nvPr>
            <p:ph idx="4" type="title"/>
          </p:nvPr>
        </p:nvSpPr>
        <p:spPr>
          <a:xfrm>
            <a:off x="520900" y="1388975"/>
            <a:ext cx="2377800" cy="359400"/>
          </a:xfrm>
          <a:prstGeom prst="rect">
            <a:avLst/>
          </a:prstGeom>
        </p:spPr>
        <p:txBody>
          <a:bodyPr anchorCtr="0" anchor="b" bIns="91425" lIns="2286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67" name="Google Shape;167;p9"/>
          <p:cNvSpPr txBox="1"/>
          <p:nvPr>
            <p:ph idx="5" type="title"/>
          </p:nvPr>
        </p:nvSpPr>
        <p:spPr>
          <a:xfrm>
            <a:off x="3167188" y="1748175"/>
            <a:ext cx="2377800" cy="926100"/>
          </a:xfrm>
          <a:prstGeom prst="rect">
            <a:avLst/>
          </a:prstGeom>
        </p:spPr>
        <p:txBody>
          <a:bodyPr anchorCtr="0" anchor="ctr" bIns="91425" lIns="228600" spcFirstLastPara="1" rIns="18287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/>
            </a:lvl9pPr>
          </a:lstStyle>
          <a:p/>
        </p:txBody>
      </p:sp>
      <p:sp>
        <p:nvSpPr>
          <p:cNvPr id="168" name="Google Shape;168;p9"/>
          <p:cNvSpPr txBox="1"/>
          <p:nvPr>
            <p:ph idx="6" type="title"/>
          </p:nvPr>
        </p:nvSpPr>
        <p:spPr>
          <a:xfrm>
            <a:off x="3167188" y="2674400"/>
            <a:ext cx="2377800" cy="335100"/>
          </a:xfrm>
          <a:prstGeom prst="rect">
            <a:avLst/>
          </a:prstGeom>
        </p:spPr>
        <p:txBody>
          <a:bodyPr anchorCtr="0" anchor="b" bIns="91425" lIns="2286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9" name="Google Shape;169;p9"/>
          <p:cNvSpPr txBox="1"/>
          <p:nvPr>
            <p:ph idx="7" type="subTitle"/>
          </p:nvPr>
        </p:nvSpPr>
        <p:spPr>
          <a:xfrm>
            <a:off x="3167188" y="3009500"/>
            <a:ext cx="2377800" cy="279000"/>
          </a:xfrm>
          <a:prstGeom prst="rect">
            <a:avLst/>
          </a:prstGeom>
        </p:spPr>
        <p:txBody>
          <a:bodyPr anchorCtr="0" anchor="t" bIns="0" lIns="228600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800"/>
              <a:buFont typeface="Inter Light"/>
              <a:buNone/>
              <a:defRPr sz="8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70" name="Google Shape;170;p9"/>
          <p:cNvSpPr txBox="1"/>
          <p:nvPr>
            <p:ph idx="8" type="title"/>
          </p:nvPr>
        </p:nvSpPr>
        <p:spPr>
          <a:xfrm>
            <a:off x="3167188" y="1388975"/>
            <a:ext cx="2377800" cy="359400"/>
          </a:xfrm>
          <a:prstGeom prst="rect">
            <a:avLst/>
          </a:prstGeom>
        </p:spPr>
        <p:txBody>
          <a:bodyPr anchorCtr="0" anchor="b" bIns="91425" lIns="22860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  <p:sp>
        <p:nvSpPr>
          <p:cNvPr id="171" name="Google Shape;171;p9"/>
          <p:cNvSpPr txBox="1"/>
          <p:nvPr>
            <p:ph idx="9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72" name="Google Shape;172;p9"/>
          <p:cNvSpPr txBox="1"/>
          <p:nvPr>
            <p:ph idx="13" type="title"/>
          </p:nvPr>
        </p:nvSpPr>
        <p:spPr>
          <a:xfrm flipH="1">
            <a:off x="524150" y="658975"/>
            <a:ext cx="8098500" cy="648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173" name="Google Shape;173;p9"/>
          <p:cNvSpPr txBox="1"/>
          <p:nvPr>
            <p:ph idx="14" type="subTitle"/>
          </p:nvPr>
        </p:nvSpPr>
        <p:spPr>
          <a:xfrm>
            <a:off x="523850" y="334925"/>
            <a:ext cx="8099100" cy="324000"/>
          </a:xfrm>
          <a:prstGeom prst="rect">
            <a:avLst/>
          </a:prstGeom>
        </p:spPr>
        <p:txBody>
          <a:bodyPr anchorCtr="0" anchor="ctr" bIns="0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SemiBold"/>
              <a:buNone/>
              <a:defRPr sz="10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cxnSp>
        <p:nvCxnSpPr>
          <p:cNvPr id="174" name="Google Shape;174;p9"/>
          <p:cNvCxnSpPr/>
          <p:nvPr/>
        </p:nvCxnSpPr>
        <p:spPr>
          <a:xfrm>
            <a:off x="521250" y="-200"/>
            <a:ext cx="0" cy="5143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9"/>
          <p:cNvCxnSpPr/>
          <p:nvPr/>
        </p:nvCxnSpPr>
        <p:spPr>
          <a:xfrm>
            <a:off x="521250" y="334900"/>
            <a:ext cx="8623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p9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9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9"/>
          <p:cNvSpPr txBox="1"/>
          <p:nvPr>
            <p:ph idx="15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sp>
        <p:nvSpPr>
          <p:cNvPr id="179" name="Google Shape;179;p9"/>
          <p:cNvSpPr txBox="1"/>
          <p:nvPr>
            <p:ph idx="16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/>
            </a:lvl9pPr>
          </a:lstStyle>
          <a:p/>
        </p:txBody>
      </p:sp>
      <p:cxnSp>
        <p:nvCxnSpPr>
          <p:cNvPr id="180" name="Google Shape;180;p9"/>
          <p:cNvCxnSpPr/>
          <p:nvPr/>
        </p:nvCxnSpPr>
        <p:spPr>
          <a:xfrm>
            <a:off x="8622700" y="334925"/>
            <a:ext cx="0" cy="48141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" name="Google Shape;181;p9"/>
          <p:cNvSpPr txBox="1"/>
          <p:nvPr>
            <p:ph idx="17" type="title"/>
          </p:nvPr>
        </p:nvSpPr>
        <p:spPr>
          <a:xfrm>
            <a:off x="520900" y="3466625"/>
            <a:ext cx="1848600" cy="2790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82" name="Google Shape;182;p9"/>
          <p:cNvSpPr txBox="1"/>
          <p:nvPr>
            <p:ph idx="18" type="subTitle"/>
          </p:nvPr>
        </p:nvSpPr>
        <p:spPr>
          <a:xfrm>
            <a:off x="524135" y="4213926"/>
            <a:ext cx="1848600" cy="224700"/>
          </a:xfrm>
          <a:prstGeom prst="rect">
            <a:avLst/>
          </a:prstGeom>
        </p:spPr>
        <p:txBody>
          <a:bodyPr anchorCtr="0" anchor="ctr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800"/>
              </a:spcBef>
              <a:spcAft>
                <a:spcPts val="80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3" name="Google Shape;183;p9"/>
          <p:cNvSpPr txBox="1"/>
          <p:nvPr>
            <p:ph idx="19" type="title"/>
          </p:nvPr>
        </p:nvSpPr>
        <p:spPr>
          <a:xfrm>
            <a:off x="520900" y="3745642"/>
            <a:ext cx="1848600" cy="4686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Font typeface="Gowun Batang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84" name="Google Shape;184;p9"/>
          <p:cNvSpPr txBox="1"/>
          <p:nvPr>
            <p:ph idx="20" type="subTitle"/>
          </p:nvPr>
        </p:nvSpPr>
        <p:spPr>
          <a:xfrm>
            <a:off x="2374473" y="4213926"/>
            <a:ext cx="1848600" cy="224700"/>
          </a:xfrm>
          <a:prstGeom prst="rect">
            <a:avLst/>
          </a:prstGeom>
        </p:spPr>
        <p:txBody>
          <a:bodyPr anchorCtr="0" anchor="ctr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800"/>
              </a:spcBef>
              <a:spcAft>
                <a:spcPts val="80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5" name="Google Shape;185;p9"/>
          <p:cNvSpPr txBox="1"/>
          <p:nvPr>
            <p:ph idx="21" type="title"/>
          </p:nvPr>
        </p:nvSpPr>
        <p:spPr>
          <a:xfrm>
            <a:off x="2371238" y="3745642"/>
            <a:ext cx="1848600" cy="4686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Font typeface="Gowun Batang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86" name="Google Shape;186;p9"/>
          <p:cNvSpPr txBox="1"/>
          <p:nvPr>
            <p:ph idx="22" type="subTitle"/>
          </p:nvPr>
        </p:nvSpPr>
        <p:spPr>
          <a:xfrm>
            <a:off x="4225138" y="4213928"/>
            <a:ext cx="1764600" cy="224700"/>
          </a:xfrm>
          <a:prstGeom prst="rect">
            <a:avLst/>
          </a:prstGeom>
        </p:spPr>
        <p:txBody>
          <a:bodyPr anchorCtr="0" anchor="ctr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800"/>
              </a:spcBef>
              <a:spcAft>
                <a:spcPts val="80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7" name="Google Shape;187;p9"/>
          <p:cNvSpPr txBox="1"/>
          <p:nvPr>
            <p:ph idx="23" type="title"/>
          </p:nvPr>
        </p:nvSpPr>
        <p:spPr>
          <a:xfrm>
            <a:off x="4222050" y="3745650"/>
            <a:ext cx="1764600" cy="4686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Font typeface="Gowun Batang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88" name="Google Shape;188;p9"/>
          <p:cNvSpPr txBox="1"/>
          <p:nvPr>
            <p:ph idx="24" type="subTitle"/>
          </p:nvPr>
        </p:nvSpPr>
        <p:spPr>
          <a:xfrm>
            <a:off x="6772301" y="4214250"/>
            <a:ext cx="1848600" cy="224700"/>
          </a:xfrm>
          <a:prstGeom prst="rect">
            <a:avLst/>
          </a:prstGeom>
        </p:spPr>
        <p:txBody>
          <a:bodyPr anchorCtr="0" anchor="ctr" bIns="0" lIns="182875" spcFirstLastPara="1" rIns="9142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800"/>
              <a:buFont typeface="Inter SemiBold"/>
              <a:buNone/>
              <a:defRPr sz="800">
                <a:solidFill>
                  <a:schemeClr val="accen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189" name="Google Shape;189;p9"/>
          <p:cNvSpPr txBox="1"/>
          <p:nvPr>
            <p:ph idx="25" type="title"/>
          </p:nvPr>
        </p:nvSpPr>
        <p:spPr>
          <a:xfrm>
            <a:off x="6772300" y="3745650"/>
            <a:ext cx="1848600" cy="4686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Gowun Batang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Inter"/>
              <a:buNone/>
              <a:defRPr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0" name="Google Shape;190;p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Alt 1">
  <p:cSld name="CUSTOM_7_1_1_1_1_1_1_1_1_1_1_1_1_1_1_1_1"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0" name="Google Shape;1510;p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11" name="Google Shape;1511;p83"/>
          <p:cNvSpPr txBox="1"/>
          <p:nvPr>
            <p:ph idx="1" type="subTitle"/>
          </p:nvPr>
        </p:nvSpPr>
        <p:spPr>
          <a:xfrm>
            <a:off x="228225" y="1298200"/>
            <a:ext cx="2712000" cy="1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512" name="Google Shape;1512;p83"/>
          <p:cNvSpPr txBox="1"/>
          <p:nvPr>
            <p:ph type="title"/>
          </p:nvPr>
        </p:nvSpPr>
        <p:spPr>
          <a:xfrm>
            <a:off x="228225" y="4579187"/>
            <a:ext cx="7310400" cy="40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Figtree Light"/>
              <a:buNone/>
              <a:defRPr sz="800">
                <a:latin typeface="Figtree Light"/>
                <a:ea typeface="Figtree Light"/>
                <a:cs typeface="Figtree Light"/>
                <a:sym typeface="Figtre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513" name="Google Shape;1513;p83"/>
          <p:cNvSpPr txBox="1"/>
          <p:nvPr>
            <p:ph idx="2" type="subTitle"/>
          </p:nvPr>
        </p:nvSpPr>
        <p:spPr>
          <a:xfrm>
            <a:off x="228225" y="2260925"/>
            <a:ext cx="53403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14" name="Google Shape;1514;p83"/>
          <p:cNvSpPr txBox="1"/>
          <p:nvPr>
            <p:ph idx="3" type="title"/>
          </p:nvPr>
        </p:nvSpPr>
        <p:spPr>
          <a:xfrm>
            <a:off x="189618" y="1545733"/>
            <a:ext cx="8278500" cy="1444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Figtre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15" name="Google Shape;1515;p8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CUSTOM_1_1"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84"/>
          <p:cNvSpPr/>
          <p:nvPr/>
        </p:nvSpPr>
        <p:spPr>
          <a:xfrm rot="-5400000">
            <a:off x="0" y="273655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18" name="Google Shape;1518;p8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19" name="Google Shape;1519;p84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20" name="Google Shape;1520;p84"/>
          <p:cNvSpPr txBox="1"/>
          <p:nvPr>
            <p:ph idx="3" type="title"/>
          </p:nvPr>
        </p:nvSpPr>
        <p:spPr>
          <a:xfrm>
            <a:off x="228600" y="457200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21" name="Google Shape;1521;p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2" name="Google Shape;1522;p84"/>
          <p:cNvSpPr/>
          <p:nvPr/>
        </p:nvSpPr>
        <p:spPr>
          <a:xfrm flipH="1" rot="10800000">
            <a:off x="6737100" y="0"/>
            <a:ext cx="2406900" cy="2406900"/>
          </a:xfrm>
          <a:prstGeom prst="rect">
            <a:avLst/>
          </a:prstGeom>
          <a:gradFill>
            <a:gsLst>
              <a:gs pos="0">
                <a:schemeClr val="lt1"/>
              </a:gs>
              <a:gs pos="57000">
                <a:schemeClr val="lt1"/>
              </a:gs>
              <a:gs pos="100000">
                <a:schemeClr val="lt2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1">
  <p:cSld name="CUSTOM_2"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85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1525" name="Google Shape;1525;p85"/>
          <p:cNvSpPr/>
          <p:nvPr>
            <p:ph idx="3" type="pic"/>
          </p:nvPr>
        </p:nvSpPr>
        <p:spPr>
          <a:xfrm>
            <a:off x="3044117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1526" name="Google Shape;1526;p85"/>
          <p:cNvSpPr/>
          <p:nvPr>
            <p:ph idx="4" type="pic"/>
          </p:nvPr>
        </p:nvSpPr>
        <p:spPr>
          <a:xfrm>
            <a:off x="6088233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1527" name="Google Shape;1527;p85"/>
          <p:cNvSpPr txBox="1"/>
          <p:nvPr>
            <p:ph type="title"/>
          </p:nvPr>
        </p:nvSpPr>
        <p:spPr>
          <a:xfrm>
            <a:off x="228675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28" name="Google Shape;1528;p85"/>
          <p:cNvSpPr txBox="1"/>
          <p:nvPr>
            <p:ph idx="5" type="title"/>
          </p:nvPr>
        </p:nvSpPr>
        <p:spPr>
          <a:xfrm>
            <a:off x="228675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29" name="Google Shape;1529;p85"/>
          <p:cNvSpPr txBox="1"/>
          <p:nvPr>
            <p:ph idx="1" type="body"/>
          </p:nvPr>
        </p:nvSpPr>
        <p:spPr>
          <a:xfrm>
            <a:off x="228675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530" name="Google Shape;1530;p85"/>
          <p:cNvSpPr txBox="1"/>
          <p:nvPr>
            <p:ph idx="6" type="title"/>
          </p:nvPr>
        </p:nvSpPr>
        <p:spPr>
          <a:xfrm>
            <a:off x="3235367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31" name="Google Shape;1531;p85"/>
          <p:cNvSpPr txBox="1"/>
          <p:nvPr>
            <p:ph idx="7" type="title"/>
          </p:nvPr>
        </p:nvSpPr>
        <p:spPr>
          <a:xfrm>
            <a:off x="3235367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32" name="Google Shape;1532;p85"/>
          <p:cNvSpPr txBox="1"/>
          <p:nvPr>
            <p:ph idx="8" type="body"/>
          </p:nvPr>
        </p:nvSpPr>
        <p:spPr>
          <a:xfrm>
            <a:off x="3241214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533" name="Google Shape;1533;p85"/>
          <p:cNvSpPr txBox="1"/>
          <p:nvPr>
            <p:ph idx="9" type="title"/>
          </p:nvPr>
        </p:nvSpPr>
        <p:spPr>
          <a:xfrm>
            <a:off x="6279483" y="33378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34" name="Google Shape;1534;p85"/>
          <p:cNvSpPr txBox="1"/>
          <p:nvPr>
            <p:ph idx="13" type="title"/>
          </p:nvPr>
        </p:nvSpPr>
        <p:spPr>
          <a:xfrm>
            <a:off x="6279483" y="3551100"/>
            <a:ext cx="2671800" cy="2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35" name="Google Shape;1535;p85"/>
          <p:cNvSpPr txBox="1"/>
          <p:nvPr>
            <p:ph idx="14" type="body"/>
          </p:nvPr>
        </p:nvSpPr>
        <p:spPr>
          <a:xfrm>
            <a:off x="6285328" y="4256750"/>
            <a:ext cx="2660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536" name="Google Shape;1536;p8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team - Alt 2">
  <p:cSld name="CUSTOM_11"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86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539" name="Google Shape;1539;p8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540" name="Google Shape;1540;p8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541" name="Google Shape;1541;p86"/>
          <p:cNvSpPr txBox="1"/>
          <p:nvPr>
            <p:ph idx="3" type="title"/>
          </p:nvPr>
        </p:nvSpPr>
        <p:spPr>
          <a:xfrm>
            <a:off x="228600" y="457200"/>
            <a:ext cx="62823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42" name="Google Shape;1542;p86"/>
          <p:cNvSpPr txBox="1"/>
          <p:nvPr>
            <p:ph idx="4" type="title"/>
          </p:nvPr>
        </p:nvSpPr>
        <p:spPr>
          <a:xfrm>
            <a:off x="33987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43" name="Google Shape;1543;p86"/>
          <p:cNvSpPr txBox="1"/>
          <p:nvPr>
            <p:ph idx="5" type="title"/>
          </p:nvPr>
        </p:nvSpPr>
        <p:spPr>
          <a:xfrm>
            <a:off x="33987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44" name="Google Shape;1544;p86"/>
          <p:cNvSpPr txBox="1"/>
          <p:nvPr>
            <p:ph idx="6" type="title"/>
          </p:nvPr>
        </p:nvSpPr>
        <p:spPr>
          <a:xfrm>
            <a:off x="1807977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45" name="Google Shape;1545;p86"/>
          <p:cNvSpPr txBox="1"/>
          <p:nvPr>
            <p:ph idx="7" type="title"/>
          </p:nvPr>
        </p:nvSpPr>
        <p:spPr>
          <a:xfrm>
            <a:off x="1807977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Jost"/>
              <a:buNone/>
              <a:defRPr sz="1200"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46" name="Google Shape;1546;p86"/>
          <p:cNvSpPr txBox="1"/>
          <p:nvPr>
            <p:ph idx="8" type="title"/>
          </p:nvPr>
        </p:nvSpPr>
        <p:spPr>
          <a:xfrm>
            <a:off x="3275545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47" name="Google Shape;1547;p86"/>
          <p:cNvSpPr txBox="1"/>
          <p:nvPr>
            <p:ph idx="9" type="title"/>
          </p:nvPr>
        </p:nvSpPr>
        <p:spPr>
          <a:xfrm>
            <a:off x="3275545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48" name="Google Shape;1548;p86"/>
          <p:cNvSpPr txBox="1"/>
          <p:nvPr>
            <p:ph idx="13" type="title"/>
          </p:nvPr>
        </p:nvSpPr>
        <p:spPr>
          <a:xfrm>
            <a:off x="4743373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49" name="Google Shape;1549;p86"/>
          <p:cNvSpPr txBox="1"/>
          <p:nvPr>
            <p:ph idx="14" type="title"/>
          </p:nvPr>
        </p:nvSpPr>
        <p:spPr>
          <a:xfrm>
            <a:off x="4743373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50" name="Google Shape;1550;p86"/>
          <p:cNvSpPr txBox="1"/>
          <p:nvPr>
            <p:ph idx="15" type="title"/>
          </p:nvPr>
        </p:nvSpPr>
        <p:spPr>
          <a:xfrm>
            <a:off x="6205996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51" name="Google Shape;1551;p86"/>
          <p:cNvSpPr txBox="1"/>
          <p:nvPr>
            <p:ph idx="16" type="title"/>
          </p:nvPr>
        </p:nvSpPr>
        <p:spPr>
          <a:xfrm>
            <a:off x="6205996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52" name="Google Shape;1552;p86"/>
          <p:cNvSpPr txBox="1"/>
          <p:nvPr>
            <p:ph idx="17" type="title"/>
          </p:nvPr>
        </p:nvSpPr>
        <p:spPr>
          <a:xfrm>
            <a:off x="7683660" y="3589925"/>
            <a:ext cx="1225200" cy="172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53" name="Google Shape;1553;p86"/>
          <p:cNvSpPr txBox="1"/>
          <p:nvPr>
            <p:ph idx="18" type="title"/>
          </p:nvPr>
        </p:nvSpPr>
        <p:spPr>
          <a:xfrm>
            <a:off x="7683660" y="4026125"/>
            <a:ext cx="1225200" cy="2076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None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54" name="Google Shape;1554;p86"/>
          <p:cNvSpPr/>
          <p:nvPr>
            <p:ph idx="19" type="pic"/>
          </p:nvPr>
        </p:nvSpPr>
        <p:spPr>
          <a:xfrm>
            <a:off x="1726022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1555" name="Google Shape;1555;p86"/>
          <p:cNvSpPr/>
          <p:nvPr>
            <p:ph idx="20" type="pic"/>
          </p:nvPr>
        </p:nvSpPr>
        <p:spPr>
          <a:xfrm>
            <a:off x="3194345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1556" name="Google Shape;1556;p86"/>
          <p:cNvSpPr/>
          <p:nvPr>
            <p:ph idx="21" type="pic"/>
          </p:nvPr>
        </p:nvSpPr>
        <p:spPr>
          <a:xfrm>
            <a:off x="4662668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1557" name="Google Shape;1557;p86"/>
          <p:cNvSpPr/>
          <p:nvPr>
            <p:ph idx="22" type="pic"/>
          </p:nvPr>
        </p:nvSpPr>
        <p:spPr>
          <a:xfrm>
            <a:off x="613099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1558" name="Google Shape;1558;p86"/>
          <p:cNvSpPr/>
          <p:nvPr>
            <p:ph idx="23" type="pic"/>
          </p:nvPr>
        </p:nvSpPr>
        <p:spPr>
          <a:xfrm>
            <a:off x="7599313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1559" name="Google Shape;1559;p86"/>
          <p:cNvSpPr/>
          <p:nvPr>
            <p:ph idx="24" type="pic"/>
          </p:nvPr>
        </p:nvSpPr>
        <p:spPr>
          <a:xfrm>
            <a:off x="257700" y="1991825"/>
            <a:ext cx="1288500" cy="1363800"/>
          </a:xfrm>
          <a:prstGeom prst="roundRect">
            <a:avLst>
              <a:gd fmla="val 6764" name="adj"/>
            </a:avLst>
          </a:prstGeom>
          <a:noFill/>
          <a:ln>
            <a:noFill/>
          </a:ln>
        </p:spPr>
      </p:sp>
      <p:sp>
        <p:nvSpPr>
          <p:cNvPr id="1560" name="Google Shape;1560;p8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CUSTOM_8_1_1_1_1"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8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63" name="Google Shape;1563;p8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64" name="Google Shape;1564;p87"/>
          <p:cNvSpPr txBox="1"/>
          <p:nvPr>
            <p:ph idx="3" type="title"/>
          </p:nvPr>
        </p:nvSpPr>
        <p:spPr>
          <a:xfrm>
            <a:off x="228600" y="457200"/>
            <a:ext cx="4296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65" name="Google Shape;1565;p8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1">
  <p:cSld name="CUSTOM_8_1_1_1_1_1_1_1_1_1_1_1_1_1_1_1_1_1_1_1"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88"/>
          <p:cNvSpPr/>
          <p:nvPr/>
        </p:nvSpPr>
        <p:spPr>
          <a:xfrm>
            <a:off x="0" y="0"/>
            <a:ext cx="2406900" cy="24069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68" name="Google Shape;1568;p8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69" name="Google Shape;1569;p88"/>
          <p:cNvSpPr txBox="1"/>
          <p:nvPr>
            <p:ph idx="2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pic>
        <p:nvPicPr>
          <p:cNvPr descr="Free Images : landscape, nature, horizon, mountain, sky, night ..." id="1570" name="Google Shape;1570;p88"/>
          <p:cNvPicPr preferRelativeResize="0"/>
          <p:nvPr/>
        </p:nvPicPr>
        <p:blipFill rotWithShape="1">
          <a:blip r:embed="rId2">
            <a:alphaModFix/>
          </a:blip>
          <a:srcRect b="0" l="23232" r="29975" t="0"/>
          <a:stretch/>
        </p:blipFill>
        <p:spPr>
          <a:xfrm>
            <a:off x="7541887" y="0"/>
            <a:ext cx="160407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71" name="Google Shape;1571;p88"/>
          <p:cNvSpPr txBox="1"/>
          <p:nvPr>
            <p:ph idx="1" type="subTitle"/>
          </p:nvPr>
        </p:nvSpPr>
        <p:spPr>
          <a:xfrm>
            <a:off x="228950" y="1419750"/>
            <a:ext cx="51549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572" name="Google Shape;1572;p88"/>
          <p:cNvSpPr/>
          <p:nvPr/>
        </p:nvSpPr>
        <p:spPr>
          <a:xfrm>
            <a:off x="6077650" y="0"/>
            <a:ext cx="1462200" cy="51435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73" name="Google Shape;1573;p8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1">
  <p:cSld name="CUSTOM_8_1_1_1_1_1_1_1_1_1_1_1_1_1_1_1_1_1_1_1_1"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89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76" name="Google Shape;1576;p89"/>
          <p:cNvSpPr/>
          <p:nvPr/>
        </p:nvSpPr>
        <p:spPr>
          <a:xfrm rot="10800000">
            <a:off x="3156575" y="250"/>
            <a:ext cx="59835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77" name="Google Shape;1577;p89"/>
          <p:cNvSpPr txBox="1"/>
          <p:nvPr/>
        </p:nvSpPr>
        <p:spPr>
          <a:xfrm>
            <a:off x="4102943" y="10423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78" name="Google Shape;1578;p8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79" name="Google Shape;1579;p8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80" name="Google Shape;1580;p89"/>
          <p:cNvSpPr txBox="1"/>
          <p:nvPr>
            <p:ph idx="3" type="title"/>
          </p:nvPr>
        </p:nvSpPr>
        <p:spPr>
          <a:xfrm>
            <a:off x="228600" y="457200"/>
            <a:ext cx="29259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81" name="Google Shape;1581;p89"/>
          <p:cNvSpPr txBox="1"/>
          <p:nvPr>
            <p:ph idx="1" type="subTitle"/>
          </p:nvPr>
        </p:nvSpPr>
        <p:spPr>
          <a:xfrm>
            <a:off x="4102950" y="1631400"/>
            <a:ext cx="40890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1582" name="Google Shape;1582;p89"/>
          <p:cNvSpPr txBox="1"/>
          <p:nvPr>
            <p:ph idx="4" type="subTitle"/>
          </p:nvPr>
        </p:nvSpPr>
        <p:spPr>
          <a:xfrm>
            <a:off x="228600" y="39677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583" name="Google Shape;1583;p89"/>
          <p:cNvSpPr/>
          <p:nvPr>
            <p:ph idx="5" type="pic"/>
          </p:nvPr>
        </p:nvSpPr>
        <p:spPr>
          <a:xfrm>
            <a:off x="228800" y="1707600"/>
            <a:ext cx="1951200" cy="20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584" name="Google Shape;1584;p8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2">
  <p:cSld name="CUSTOM_8_1_1_1_1_1_1_1_1_1_1_1_1_1_1_1_1_1_1_1_1_2"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90"/>
          <p:cNvSpPr/>
          <p:nvPr/>
        </p:nvSpPr>
        <p:spPr>
          <a:xfrm rot="-5400000">
            <a:off x="3054300" y="1196700"/>
            <a:ext cx="3946800" cy="39468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87" name="Google Shape;1587;p90"/>
          <p:cNvSpPr/>
          <p:nvPr/>
        </p:nvSpPr>
        <p:spPr>
          <a:xfrm rot="5400000">
            <a:off x="6262500" y="0"/>
            <a:ext cx="2881500" cy="2881500"/>
          </a:xfrm>
          <a:prstGeom prst="rect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88" name="Google Shape;1588;p90"/>
          <p:cNvSpPr/>
          <p:nvPr>
            <p:ph idx="2" type="pic"/>
          </p:nvPr>
        </p:nvSpPr>
        <p:spPr>
          <a:xfrm>
            <a:off x="0" y="-9000"/>
            <a:ext cx="3054300" cy="3252900"/>
          </a:xfrm>
          <a:prstGeom prst="rect">
            <a:avLst/>
          </a:prstGeom>
          <a:noFill/>
          <a:ln>
            <a:noFill/>
          </a:ln>
        </p:spPr>
      </p:sp>
      <p:sp>
        <p:nvSpPr>
          <p:cNvPr id="1589" name="Google Shape;1589;p90"/>
          <p:cNvSpPr txBox="1"/>
          <p:nvPr/>
        </p:nvSpPr>
        <p:spPr>
          <a:xfrm>
            <a:off x="3455693" y="228206"/>
            <a:ext cx="5586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“</a:t>
            </a:r>
            <a:endParaRPr b="1" sz="72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90" name="Google Shape;1590;p9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591" name="Google Shape;1591;p90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592" name="Google Shape;1592;p90"/>
          <p:cNvSpPr txBox="1"/>
          <p:nvPr>
            <p:ph idx="4" type="title"/>
          </p:nvPr>
        </p:nvSpPr>
        <p:spPr>
          <a:xfrm>
            <a:off x="228600" y="3429000"/>
            <a:ext cx="3432600" cy="28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93" name="Google Shape;1593;p90"/>
          <p:cNvSpPr txBox="1"/>
          <p:nvPr>
            <p:ph idx="1" type="subTitle"/>
          </p:nvPr>
        </p:nvSpPr>
        <p:spPr>
          <a:xfrm>
            <a:off x="3455700" y="817300"/>
            <a:ext cx="4959300" cy="228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1594" name="Google Shape;1594;p90"/>
          <p:cNvSpPr txBox="1"/>
          <p:nvPr>
            <p:ph idx="5" type="subTitle"/>
          </p:nvPr>
        </p:nvSpPr>
        <p:spPr>
          <a:xfrm>
            <a:off x="228600" y="3739100"/>
            <a:ext cx="23364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595" name="Google Shape;1595;p9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Alt 3">
  <p:cSld name="CUSTOM_8_1_1_1_1_1_1_1_1_1_1_1_1_1_1_1_1_1_1_1_1_1"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91"/>
          <p:cNvSpPr/>
          <p:nvPr/>
        </p:nvSpPr>
        <p:spPr>
          <a:xfrm>
            <a:off x="0" y="0"/>
            <a:ext cx="3776100" cy="3776100"/>
          </a:xfrm>
          <a:prstGeom prst="rect">
            <a:avLst/>
          </a:prstGeom>
          <a:gradFill>
            <a:gsLst>
              <a:gs pos="0">
                <a:schemeClr val="accent6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98" name="Google Shape;1598;p91"/>
          <p:cNvSpPr/>
          <p:nvPr/>
        </p:nvSpPr>
        <p:spPr>
          <a:xfrm rot="10800000">
            <a:off x="4619975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99" name="Google Shape;1599;p9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00" name="Google Shape;1600;p9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01" name="Google Shape;1601;p91"/>
          <p:cNvSpPr txBox="1"/>
          <p:nvPr>
            <p:ph idx="3" type="title"/>
          </p:nvPr>
        </p:nvSpPr>
        <p:spPr>
          <a:xfrm>
            <a:off x="228600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02" name="Google Shape;1602;p91"/>
          <p:cNvSpPr txBox="1"/>
          <p:nvPr>
            <p:ph idx="1" type="subTitle"/>
          </p:nvPr>
        </p:nvSpPr>
        <p:spPr>
          <a:xfrm>
            <a:off x="230075" y="882000"/>
            <a:ext cx="3716700" cy="1122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603" name="Google Shape;1603;p91"/>
          <p:cNvSpPr txBox="1"/>
          <p:nvPr>
            <p:ph idx="4" type="body"/>
          </p:nvPr>
        </p:nvSpPr>
        <p:spPr>
          <a:xfrm>
            <a:off x="230075" y="3492500"/>
            <a:ext cx="3462600" cy="714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04" name="Google Shape;1604;p91"/>
          <p:cNvSpPr/>
          <p:nvPr>
            <p:ph idx="5" type="pic"/>
          </p:nvPr>
        </p:nvSpPr>
        <p:spPr>
          <a:xfrm>
            <a:off x="5520400" y="921875"/>
            <a:ext cx="2724900" cy="3293100"/>
          </a:xfrm>
          <a:prstGeom prst="rect">
            <a:avLst/>
          </a:prstGeom>
          <a:noFill/>
          <a:ln>
            <a:noFill/>
          </a:ln>
        </p:spPr>
      </p:sp>
      <p:sp>
        <p:nvSpPr>
          <p:cNvPr id="1605" name="Google Shape;1605;p9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erational Performance">
  <p:cSld name="BLANK_1_5_1">
    <p:bg>
      <p:bgPr>
        <a:solidFill>
          <a:schemeClr val="lt1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"/>
          <p:cNvSpPr txBox="1"/>
          <p:nvPr>
            <p:ph type="title"/>
          </p:nvPr>
        </p:nvSpPr>
        <p:spPr>
          <a:xfrm>
            <a:off x="4675375" y="3375975"/>
            <a:ext cx="10560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b="1"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b="1"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b="1"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b="1"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b="1"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b="1"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b="1"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b="1"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b="1"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3" name="Google Shape;193;p10"/>
          <p:cNvSpPr txBox="1"/>
          <p:nvPr>
            <p:ph idx="2" type="title"/>
          </p:nvPr>
        </p:nvSpPr>
        <p:spPr>
          <a:xfrm>
            <a:off x="3429275" y="337597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b="1"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b="1"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b="1"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b="1"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b="1"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b="1"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b="1"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b="1"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b="1"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4" name="Google Shape;194;p10"/>
          <p:cNvSpPr txBox="1"/>
          <p:nvPr>
            <p:ph idx="3" type="title"/>
          </p:nvPr>
        </p:nvSpPr>
        <p:spPr>
          <a:xfrm>
            <a:off x="4675375" y="1475325"/>
            <a:ext cx="10560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5" name="Google Shape;195;p10"/>
          <p:cNvSpPr txBox="1"/>
          <p:nvPr>
            <p:ph idx="4" type="title"/>
          </p:nvPr>
        </p:nvSpPr>
        <p:spPr>
          <a:xfrm>
            <a:off x="4675375" y="2107788"/>
            <a:ext cx="10560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6" name="Google Shape;196;p10"/>
          <p:cNvSpPr txBox="1"/>
          <p:nvPr>
            <p:ph idx="5" type="title"/>
          </p:nvPr>
        </p:nvSpPr>
        <p:spPr>
          <a:xfrm>
            <a:off x="4675375" y="2740325"/>
            <a:ext cx="10560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7" name="Google Shape;197;p10"/>
          <p:cNvSpPr txBox="1"/>
          <p:nvPr>
            <p:ph idx="6" type="title"/>
          </p:nvPr>
        </p:nvSpPr>
        <p:spPr>
          <a:xfrm>
            <a:off x="4675375" y="4007325"/>
            <a:ext cx="1056000" cy="6093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b="1"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8" name="Google Shape;198;p10"/>
          <p:cNvSpPr txBox="1"/>
          <p:nvPr>
            <p:ph idx="7" type="title"/>
          </p:nvPr>
        </p:nvSpPr>
        <p:spPr>
          <a:xfrm>
            <a:off x="3429252" y="147532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99" name="Google Shape;199;p10"/>
          <p:cNvSpPr txBox="1"/>
          <p:nvPr>
            <p:ph idx="8" type="title"/>
          </p:nvPr>
        </p:nvSpPr>
        <p:spPr>
          <a:xfrm>
            <a:off x="3429252" y="210727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0" name="Google Shape;200;p10"/>
          <p:cNvSpPr txBox="1"/>
          <p:nvPr>
            <p:ph idx="9" type="title"/>
          </p:nvPr>
        </p:nvSpPr>
        <p:spPr>
          <a:xfrm>
            <a:off x="3429252" y="2742250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1" name="Google Shape;201;p10"/>
          <p:cNvSpPr txBox="1"/>
          <p:nvPr>
            <p:ph idx="13" type="title"/>
          </p:nvPr>
        </p:nvSpPr>
        <p:spPr>
          <a:xfrm>
            <a:off x="3429250" y="4008675"/>
            <a:ext cx="1244100" cy="6093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●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○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Char char="■"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2" name="Google Shape;202;p10"/>
          <p:cNvSpPr txBox="1"/>
          <p:nvPr>
            <p:ph idx="14" type="title"/>
          </p:nvPr>
        </p:nvSpPr>
        <p:spPr>
          <a:xfrm>
            <a:off x="2184152" y="147532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3" name="Google Shape;203;p10"/>
          <p:cNvSpPr txBox="1"/>
          <p:nvPr>
            <p:ph idx="15" type="title"/>
          </p:nvPr>
        </p:nvSpPr>
        <p:spPr>
          <a:xfrm>
            <a:off x="2184152" y="210727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4" name="Google Shape;204;p10"/>
          <p:cNvSpPr txBox="1"/>
          <p:nvPr>
            <p:ph idx="16" type="title"/>
          </p:nvPr>
        </p:nvSpPr>
        <p:spPr>
          <a:xfrm>
            <a:off x="2184152" y="2742250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5" name="Google Shape;205;p10"/>
          <p:cNvSpPr txBox="1"/>
          <p:nvPr>
            <p:ph idx="17" type="title"/>
          </p:nvPr>
        </p:nvSpPr>
        <p:spPr>
          <a:xfrm>
            <a:off x="2184175" y="337597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  <a:defRPr sz="10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○"/>
              <a:defRPr sz="10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■"/>
              <a:defRPr sz="10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6" name="Google Shape;206;p10"/>
          <p:cNvSpPr txBox="1"/>
          <p:nvPr>
            <p:ph idx="18" type="title"/>
          </p:nvPr>
        </p:nvSpPr>
        <p:spPr>
          <a:xfrm>
            <a:off x="2184150" y="4008675"/>
            <a:ext cx="1244100" cy="6093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●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○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ter"/>
              <a:buChar char="■"/>
              <a:defRPr sz="10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07" name="Google Shape;207;p10"/>
          <p:cNvSpPr txBox="1"/>
          <p:nvPr>
            <p:ph idx="19" type="title"/>
          </p:nvPr>
        </p:nvSpPr>
        <p:spPr>
          <a:xfrm>
            <a:off x="522075" y="3375513"/>
            <a:ext cx="1661100" cy="6321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08" name="Google Shape;208;p10"/>
          <p:cNvSpPr txBox="1"/>
          <p:nvPr>
            <p:ph idx="20" type="title"/>
          </p:nvPr>
        </p:nvSpPr>
        <p:spPr>
          <a:xfrm>
            <a:off x="2183175" y="84167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09" name="Google Shape;209;p10"/>
          <p:cNvSpPr txBox="1"/>
          <p:nvPr>
            <p:ph idx="21" type="title"/>
          </p:nvPr>
        </p:nvSpPr>
        <p:spPr>
          <a:xfrm>
            <a:off x="3429275" y="841675"/>
            <a:ext cx="1244100" cy="632100"/>
          </a:xfrm>
          <a:prstGeom prst="rect">
            <a:avLst/>
          </a:prstGeom>
        </p:spPr>
        <p:txBody>
          <a:bodyPr anchorCtr="0" anchor="ctr" bIns="91425" lIns="13715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10" name="Google Shape;210;p10"/>
          <p:cNvSpPr txBox="1"/>
          <p:nvPr>
            <p:ph idx="22" type="title"/>
          </p:nvPr>
        </p:nvSpPr>
        <p:spPr>
          <a:xfrm>
            <a:off x="522075" y="1474600"/>
            <a:ext cx="1661100" cy="6321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11" name="Google Shape;211;p10"/>
          <p:cNvSpPr txBox="1"/>
          <p:nvPr>
            <p:ph idx="23" type="title"/>
          </p:nvPr>
        </p:nvSpPr>
        <p:spPr>
          <a:xfrm>
            <a:off x="522075" y="2108563"/>
            <a:ext cx="1661100" cy="6321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12" name="Google Shape;212;p10"/>
          <p:cNvSpPr txBox="1"/>
          <p:nvPr>
            <p:ph idx="24" type="title"/>
          </p:nvPr>
        </p:nvSpPr>
        <p:spPr>
          <a:xfrm>
            <a:off x="522075" y="2740413"/>
            <a:ext cx="1661100" cy="6321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13" name="Google Shape;213;p10"/>
          <p:cNvSpPr txBox="1"/>
          <p:nvPr>
            <p:ph idx="25" type="title"/>
          </p:nvPr>
        </p:nvSpPr>
        <p:spPr>
          <a:xfrm>
            <a:off x="522075" y="4005674"/>
            <a:ext cx="1661100" cy="6093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 SemiBold"/>
              <a:buNone/>
              <a:defRPr sz="10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14" name="Google Shape;214;p10"/>
          <p:cNvSpPr txBox="1"/>
          <p:nvPr>
            <p:ph idx="26" type="title"/>
          </p:nvPr>
        </p:nvSpPr>
        <p:spPr>
          <a:xfrm>
            <a:off x="5731300" y="1475000"/>
            <a:ext cx="2891400" cy="632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15" name="Google Shape;215;p10"/>
          <p:cNvSpPr txBox="1"/>
          <p:nvPr>
            <p:ph idx="27" type="title"/>
          </p:nvPr>
        </p:nvSpPr>
        <p:spPr>
          <a:xfrm>
            <a:off x="5731300" y="2107788"/>
            <a:ext cx="2891400" cy="632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16" name="Google Shape;216;p10"/>
          <p:cNvSpPr txBox="1"/>
          <p:nvPr>
            <p:ph idx="28" type="title"/>
          </p:nvPr>
        </p:nvSpPr>
        <p:spPr>
          <a:xfrm>
            <a:off x="5731300" y="2741150"/>
            <a:ext cx="2891400" cy="632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17" name="Google Shape;217;p10"/>
          <p:cNvSpPr txBox="1"/>
          <p:nvPr>
            <p:ph idx="29" type="title"/>
          </p:nvPr>
        </p:nvSpPr>
        <p:spPr>
          <a:xfrm>
            <a:off x="5731300" y="4011450"/>
            <a:ext cx="2891400" cy="6036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Inter"/>
              <a:buNone/>
              <a:defRPr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218" name="Google Shape;218;p10"/>
          <p:cNvSpPr txBox="1"/>
          <p:nvPr>
            <p:ph idx="1" type="subTitle"/>
          </p:nvPr>
        </p:nvSpPr>
        <p:spPr>
          <a:xfrm>
            <a:off x="6773700" y="-175"/>
            <a:ext cx="18489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9" name="Google Shape;219;p10"/>
          <p:cNvSpPr txBox="1"/>
          <p:nvPr>
            <p:ph idx="30" type="subTitle"/>
          </p:nvPr>
        </p:nvSpPr>
        <p:spPr>
          <a:xfrm>
            <a:off x="521250" y="-175"/>
            <a:ext cx="2930100" cy="335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0" name="Google Shape;220;p10"/>
          <p:cNvSpPr txBox="1"/>
          <p:nvPr>
            <p:ph idx="31" type="subTitle"/>
          </p:nvPr>
        </p:nvSpPr>
        <p:spPr>
          <a:xfrm>
            <a:off x="4089700" y="-175"/>
            <a:ext cx="2682600" cy="335100"/>
          </a:xfrm>
          <a:prstGeom prst="rect">
            <a:avLst/>
          </a:prstGeom>
        </p:spPr>
        <p:txBody>
          <a:bodyPr anchorCtr="0" anchor="ctr" bIns="91425" lIns="91425" spcFirstLastPara="1" rIns="274300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Inter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221" name="Google Shape;221;p10"/>
          <p:cNvCxnSpPr/>
          <p:nvPr/>
        </p:nvCxnSpPr>
        <p:spPr>
          <a:xfrm>
            <a:off x="6773750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2" name="Google Shape;222;p10"/>
          <p:cNvCxnSpPr/>
          <p:nvPr/>
        </p:nvCxnSpPr>
        <p:spPr>
          <a:xfrm>
            <a:off x="8623975" y="-200"/>
            <a:ext cx="0" cy="335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3" name="Google Shape;223;p10"/>
          <p:cNvSpPr txBox="1"/>
          <p:nvPr>
            <p:ph idx="32" type="title"/>
          </p:nvPr>
        </p:nvSpPr>
        <p:spPr>
          <a:xfrm>
            <a:off x="5731300" y="3374175"/>
            <a:ext cx="2891400" cy="6321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SemiBold"/>
              <a:buNone/>
              <a:defRPr sz="1000"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/>
        </p:txBody>
      </p:sp>
      <p:sp>
        <p:nvSpPr>
          <p:cNvPr id="224" name="Google Shape;224;p10"/>
          <p:cNvSpPr txBox="1"/>
          <p:nvPr>
            <p:ph idx="33" type="title"/>
          </p:nvPr>
        </p:nvSpPr>
        <p:spPr>
          <a:xfrm flipH="1">
            <a:off x="524150" y="334900"/>
            <a:ext cx="8098500" cy="5100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5" name="Google Shape;225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2">
  <p:cSld name="CUSTOM_8_1_1_1_1_1_1_1_1_1_1_1_1_1_1_1_1_1_1_1_1_1_1">
    <p:spTree>
      <p:nvGrpSpPr>
        <p:cNvPr id="1606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92"/>
          <p:cNvSpPr/>
          <p:nvPr/>
        </p:nvSpPr>
        <p:spPr>
          <a:xfrm rot="8100000">
            <a:off x="1338758" y="1905656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608" name="Google Shape;1608;p92"/>
          <p:cNvSpPr/>
          <p:nvPr/>
        </p:nvSpPr>
        <p:spPr>
          <a:xfrm rot="-2700000">
            <a:off x="3109572" y="-1459928"/>
            <a:ext cx="2922755" cy="2922755"/>
          </a:xfrm>
          <a:prstGeom prst="rtTriangle">
            <a:avLst/>
          </a:prstGeom>
          <a:gradFill>
            <a:gsLst>
              <a:gs pos="0">
                <a:schemeClr val="accent5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609" name="Google Shape;1609;p9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10" name="Google Shape;1610;p9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11" name="Google Shape;1611;p92"/>
          <p:cNvSpPr txBox="1"/>
          <p:nvPr>
            <p:ph idx="1" type="subTitle"/>
          </p:nvPr>
        </p:nvSpPr>
        <p:spPr>
          <a:xfrm>
            <a:off x="230075" y="1548047"/>
            <a:ext cx="4653900" cy="3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12" name="Google Shape;1612;p92"/>
          <p:cNvSpPr txBox="1"/>
          <p:nvPr>
            <p:ph idx="3" type="title"/>
          </p:nvPr>
        </p:nvSpPr>
        <p:spPr>
          <a:xfrm>
            <a:off x="228600" y="1960022"/>
            <a:ext cx="7224600" cy="12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5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gtree"/>
              <a:buNone/>
              <a:defRPr sz="4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13" name="Google Shape;1613;p9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USTOM_8_1_1_1_1_1_1_1_1_1_1_1_1_1_1_1_1_1_1_1_1_1_1_1"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9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16" name="Google Shape;1616;p9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17" name="Google Shape;1617;p93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18" name="Google Shape;1618;p93"/>
          <p:cNvSpPr txBox="1"/>
          <p:nvPr>
            <p:ph idx="1" type="subTitle"/>
          </p:nvPr>
        </p:nvSpPr>
        <p:spPr>
          <a:xfrm>
            <a:off x="1638400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19" name="Google Shape;1619;p93"/>
          <p:cNvSpPr txBox="1"/>
          <p:nvPr>
            <p:ph idx="4" type="subTitle"/>
          </p:nvPr>
        </p:nvSpPr>
        <p:spPr>
          <a:xfrm>
            <a:off x="30997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0" name="Google Shape;1620;p93"/>
          <p:cNvSpPr txBox="1"/>
          <p:nvPr>
            <p:ph idx="5" type="subTitle"/>
          </p:nvPr>
        </p:nvSpPr>
        <p:spPr>
          <a:xfrm>
            <a:off x="4563613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1" name="Google Shape;1621;p93"/>
          <p:cNvSpPr txBox="1"/>
          <p:nvPr>
            <p:ph idx="6" type="subTitle"/>
          </p:nvPr>
        </p:nvSpPr>
        <p:spPr>
          <a:xfrm>
            <a:off x="6024925" y="1547558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2" name="Google Shape;1622;p93"/>
          <p:cNvSpPr txBox="1"/>
          <p:nvPr>
            <p:ph idx="7" type="subTitle"/>
          </p:nvPr>
        </p:nvSpPr>
        <p:spPr>
          <a:xfrm>
            <a:off x="7521175" y="1547546"/>
            <a:ext cx="13725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3" name="Google Shape;1623;p93"/>
          <p:cNvSpPr txBox="1"/>
          <p:nvPr>
            <p:ph idx="8" type="subTitle"/>
          </p:nvPr>
        </p:nvSpPr>
        <p:spPr>
          <a:xfrm>
            <a:off x="381000" y="213148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4" name="Google Shape;1624;p93"/>
          <p:cNvSpPr txBox="1"/>
          <p:nvPr>
            <p:ph idx="9" type="subTitle"/>
          </p:nvPr>
        </p:nvSpPr>
        <p:spPr>
          <a:xfrm>
            <a:off x="381000" y="2687933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5" name="Google Shape;1625;p93"/>
          <p:cNvSpPr txBox="1"/>
          <p:nvPr>
            <p:ph idx="13" type="subTitle"/>
          </p:nvPr>
        </p:nvSpPr>
        <p:spPr>
          <a:xfrm>
            <a:off x="381000" y="32386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6" name="Google Shape;1626;p93"/>
          <p:cNvSpPr txBox="1"/>
          <p:nvPr>
            <p:ph idx="14" type="subTitle"/>
          </p:nvPr>
        </p:nvSpPr>
        <p:spPr>
          <a:xfrm>
            <a:off x="381000" y="379505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7" name="Google Shape;1627;p93"/>
          <p:cNvSpPr txBox="1"/>
          <p:nvPr>
            <p:ph idx="15" type="subTitle"/>
          </p:nvPr>
        </p:nvSpPr>
        <p:spPr>
          <a:xfrm>
            <a:off x="381000" y="4351508"/>
            <a:ext cx="1105800" cy="43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28" name="Google Shape;1628;p9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1">
  <p:cSld name="CUSTOM_8_1_1_1_1_1_1_1_1_1_1_1_1_1_1_1_1_1_1_1_1_1_1_1_2"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94"/>
          <p:cNvSpPr/>
          <p:nvPr/>
        </p:nvSpPr>
        <p:spPr>
          <a:xfrm flipH="1">
            <a:off x="6286500" y="0"/>
            <a:ext cx="2857500" cy="2857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631" name="Google Shape;1631;p94"/>
          <p:cNvSpPr/>
          <p:nvPr/>
        </p:nvSpPr>
        <p:spPr>
          <a:xfrm rot="10800000">
            <a:off x="0" y="250"/>
            <a:ext cx="45201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632" name="Google Shape;1632;p94"/>
          <p:cNvSpPr txBox="1"/>
          <p:nvPr>
            <p:ph idx="1" type="body"/>
          </p:nvPr>
        </p:nvSpPr>
        <p:spPr>
          <a:xfrm>
            <a:off x="4903325" y="10727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33" name="Google Shape;1633;p94"/>
          <p:cNvSpPr txBox="1"/>
          <p:nvPr>
            <p:ph idx="2" type="body"/>
          </p:nvPr>
        </p:nvSpPr>
        <p:spPr>
          <a:xfrm>
            <a:off x="4903325" y="2018675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34" name="Google Shape;1634;p94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35" name="Google Shape;1635;p94"/>
          <p:cNvSpPr txBox="1"/>
          <p:nvPr>
            <p:ph idx="3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36" name="Google Shape;1636;p94"/>
          <p:cNvSpPr/>
          <p:nvPr>
            <p:ph idx="4" type="pic"/>
          </p:nvPr>
        </p:nvSpPr>
        <p:spPr>
          <a:xfrm>
            <a:off x="230075" y="457200"/>
            <a:ext cx="3681600" cy="2309700"/>
          </a:xfrm>
          <a:prstGeom prst="rect">
            <a:avLst/>
          </a:prstGeom>
          <a:noFill/>
          <a:ln>
            <a:noFill/>
          </a:ln>
        </p:spPr>
      </p:sp>
      <p:sp>
        <p:nvSpPr>
          <p:cNvPr id="1637" name="Google Shape;1637;p94"/>
          <p:cNvSpPr txBox="1"/>
          <p:nvPr>
            <p:ph idx="5" type="title"/>
          </p:nvPr>
        </p:nvSpPr>
        <p:spPr>
          <a:xfrm>
            <a:off x="230075" y="2993600"/>
            <a:ext cx="36816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38" name="Google Shape;1638;p94"/>
          <p:cNvSpPr txBox="1"/>
          <p:nvPr>
            <p:ph idx="6" type="body"/>
          </p:nvPr>
        </p:nvSpPr>
        <p:spPr>
          <a:xfrm>
            <a:off x="230075" y="3515700"/>
            <a:ext cx="36816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39" name="Google Shape;1639;p94"/>
          <p:cNvSpPr txBox="1"/>
          <p:nvPr>
            <p:ph idx="7" type="body"/>
          </p:nvPr>
        </p:nvSpPr>
        <p:spPr>
          <a:xfrm>
            <a:off x="4903325" y="2964575"/>
            <a:ext cx="3681600" cy="4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40" name="Google Shape;1640;p94"/>
          <p:cNvSpPr txBox="1"/>
          <p:nvPr>
            <p:ph idx="8" type="subTitle"/>
          </p:nvPr>
        </p:nvSpPr>
        <p:spPr>
          <a:xfrm>
            <a:off x="4903325" y="26537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41" name="Google Shape;1641;p94"/>
          <p:cNvSpPr txBox="1"/>
          <p:nvPr>
            <p:ph idx="9" type="subTitle"/>
          </p:nvPr>
        </p:nvSpPr>
        <p:spPr>
          <a:xfrm>
            <a:off x="4903325" y="17078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42" name="Google Shape;1642;p94"/>
          <p:cNvSpPr txBox="1"/>
          <p:nvPr>
            <p:ph idx="13" type="subTitle"/>
          </p:nvPr>
        </p:nvSpPr>
        <p:spPr>
          <a:xfrm>
            <a:off x="4903325" y="761900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43" name="Google Shape;1643;p9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ards">
  <p:cSld name="CUSTOM_8_1_1_1_1_1_1_1_1_1_1_1_1_1_1_1_1_1_1_1_1_1_1_1_1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95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46" name="Google Shape;1646;p95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47" name="Google Shape;1647;p95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48" name="Google Shape;1648;p95"/>
          <p:cNvSpPr txBox="1"/>
          <p:nvPr>
            <p:ph idx="1" type="body"/>
          </p:nvPr>
        </p:nvSpPr>
        <p:spPr>
          <a:xfrm>
            <a:off x="228600" y="882000"/>
            <a:ext cx="2514300" cy="643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49" name="Google Shape;1649;p95"/>
          <p:cNvSpPr txBox="1"/>
          <p:nvPr>
            <p:ph idx="4" type="subTitle"/>
          </p:nvPr>
        </p:nvSpPr>
        <p:spPr>
          <a:xfrm>
            <a:off x="34332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650" name="Google Shape;1650;p95"/>
          <p:cNvSpPr txBox="1"/>
          <p:nvPr>
            <p:ph idx="5" type="subTitle"/>
          </p:nvPr>
        </p:nvSpPr>
        <p:spPr>
          <a:xfrm>
            <a:off x="4733675" y="2026000"/>
            <a:ext cx="23622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651" name="Google Shape;1651;p9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">
  <p:cSld name="CUSTOM_8_1_1_1_1_1_1_1_1_1_1_1_1_1_1_1_1_1_1_1_1_1_1_1_1_1"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9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54" name="Google Shape;1654;p9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55" name="Google Shape;1655;p96"/>
          <p:cNvSpPr txBox="1"/>
          <p:nvPr>
            <p:ph idx="1" type="body"/>
          </p:nvPr>
        </p:nvSpPr>
        <p:spPr>
          <a:xfrm>
            <a:off x="4637600" y="432627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56" name="Google Shape;1656;p96"/>
          <p:cNvSpPr txBox="1"/>
          <p:nvPr>
            <p:ph idx="3" type="subTitle"/>
          </p:nvPr>
        </p:nvSpPr>
        <p:spPr>
          <a:xfrm>
            <a:off x="1603898" y="4342896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57" name="Google Shape;1657;p96"/>
          <p:cNvSpPr txBox="1"/>
          <p:nvPr>
            <p:ph idx="4" type="subTitle"/>
          </p:nvPr>
        </p:nvSpPr>
        <p:spPr>
          <a:xfrm>
            <a:off x="330825" y="418932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58" name="Google Shape;1658;p96"/>
          <p:cNvSpPr txBox="1"/>
          <p:nvPr>
            <p:ph idx="5" type="body"/>
          </p:nvPr>
        </p:nvSpPr>
        <p:spPr>
          <a:xfrm>
            <a:off x="4637600" y="332264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59" name="Google Shape;1659;p96"/>
          <p:cNvSpPr txBox="1"/>
          <p:nvPr>
            <p:ph idx="6" type="subTitle"/>
          </p:nvPr>
        </p:nvSpPr>
        <p:spPr>
          <a:xfrm>
            <a:off x="1603898" y="3339267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60" name="Google Shape;1660;p96"/>
          <p:cNvSpPr txBox="1"/>
          <p:nvPr>
            <p:ph idx="7" type="subTitle"/>
          </p:nvPr>
        </p:nvSpPr>
        <p:spPr>
          <a:xfrm>
            <a:off x="330825" y="3185695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1" name="Google Shape;1661;p96"/>
          <p:cNvSpPr txBox="1"/>
          <p:nvPr>
            <p:ph idx="8" type="body"/>
          </p:nvPr>
        </p:nvSpPr>
        <p:spPr>
          <a:xfrm>
            <a:off x="4637600" y="234198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62" name="Google Shape;1662;p96"/>
          <p:cNvSpPr txBox="1"/>
          <p:nvPr>
            <p:ph idx="9" type="subTitle"/>
          </p:nvPr>
        </p:nvSpPr>
        <p:spPr>
          <a:xfrm>
            <a:off x="1603898" y="2358608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63" name="Google Shape;1663;p96"/>
          <p:cNvSpPr txBox="1"/>
          <p:nvPr>
            <p:ph idx="13" type="subTitle"/>
          </p:nvPr>
        </p:nvSpPr>
        <p:spPr>
          <a:xfrm>
            <a:off x="330825" y="2205037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4" name="Google Shape;1664;p96"/>
          <p:cNvSpPr txBox="1"/>
          <p:nvPr>
            <p:ph idx="14" type="body"/>
          </p:nvPr>
        </p:nvSpPr>
        <p:spPr>
          <a:xfrm>
            <a:off x="4637600" y="1361325"/>
            <a:ext cx="3934800" cy="44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65" name="Google Shape;1665;p96"/>
          <p:cNvSpPr txBox="1"/>
          <p:nvPr>
            <p:ph idx="15" type="subTitle"/>
          </p:nvPr>
        </p:nvSpPr>
        <p:spPr>
          <a:xfrm>
            <a:off x="1603898" y="1377949"/>
            <a:ext cx="2372700" cy="41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666" name="Google Shape;1666;p96"/>
          <p:cNvSpPr txBox="1"/>
          <p:nvPr>
            <p:ph idx="16" type="subTitle"/>
          </p:nvPr>
        </p:nvSpPr>
        <p:spPr>
          <a:xfrm>
            <a:off x="330825" y="1224378"/>
            <a:ext cx="923400" cy="72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7" name="Google Shape;1667;p96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68" name="Google Shape;1668;p9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ards">
  <p:cSld name="CUSTOM_8_1_1_1_1_1_1_1_1_1_1_1_1_1_1_1_1_1_1_1_1_1_1_1_1_1_1">
    <p:spTree>
      <p:nvGrpSpPr>
        <p:cNvPr id="1669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p97"/>
          <p:cNvSpPr txBox="1"/>
          <p:nvPr>
            <p:ph idx="1" type="body"/>
          </p:nvPr>
        </p:nvSpPr>
        <p:spPr>
          <a:xfrm>
            <a:off x="3316788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71" name="Google Shape;1671;p97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72" name="Google Shape;1672;p97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73" name="Google Shape;1673;p97"/>
          <p:cNvSpPr txBox="1"/>
          <p:nvPr>
            <p:ph idx="3" type="subTitle"/>
          </p:nvPr>
        </p:nvSpPr>
        <p:spPr>
          <a:xfrm>
            <a:off x="355609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674" name="Google Shape;1674;p97"/>
          <p:cNvSpPr txBox="1"/>
          <p:nvPr>
            <p:ph idx="4" type="body"/>
          </p:nvPr>
        </p:nvSpPr>
        <p:spPr>
          <a:xfrm>
            <a:off x="387450" y="15161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75" name="Google Shape;1675;p97"/>
          <p:cNvSpPr txBox="1"/>
          <p:nvPr>
            <p:ph idx="5" type="subTitle"/>
          </p:nvPr>
        </p:nvSpPr>
        <p:spPr>
          <a:xfrm>
            <a:off x="3284965" y="5499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676" name="Google Shape;1676;p97"/>
          <p:cNvSpPr txBox="1"/>
          <p:nvPr>
            <p:ph idx="6" type="subTitle"/>
          </p:nvPr>
        </p:nvSpPr>
        <p:spPr>
          <a:xfrm>
            <a:off x="6213059" y="560550"/>
            <a:ext cx="24339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sp>
        <p:nvSpPr>
          <p:cNvPr id="1677" name="Google Shape;1677;p97"/>
          <p:cNvSpPr txBox="1"/>
          <p:nvPr>
            <p:ph idx="7" type="body"/>
          </p:nvPr>
        </p:nvSpPr>
        <p:spPr>
          <a:xfrm>
            <a:off x="6244900" y="1526750"/>
            <a:ext cx="25131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78" name="Google Shape;1678;p9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2">
  <p:cSld name="CUSTOM_8_1_1_1_1_1_1_1_1_1_1_1_1_1_1_1_1_1_1_1_1_1_1_1_1_1_1_1"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98"/>
          <p:cNvSpPr/>
          <p:nvPr/>
        </p:nvSpPr>
        <p:spPr>
          <a:xfrm rot="10800000">
            <a:off x="-25" y="250"/>
            <a:ext cx="3066900" cy="51477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681" name="Google Shape;1681;p98"/>
          <p:cNvSpPr txBox="1"/>
          <p:nvPr/>
        </p:nvSpPr>
        <p:spPr>
          <a:xfrm>
            <a:off x="230934" y="1805263"/>
            <a:ext cx="37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🡖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682" name="Google Shape;1682;p98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83" name="Google Shape;1683;p9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684" name="Google Shape;1684;p98"/>
          <p:cNvSpPr txBox="1"/>
          <p:nvPr>
            <p:ph idx="3" type="title"/>
          </p:nvPr>
        </p:nvSpPr>
        <p:spPr>
          <a:xfrm>
            <a:off x="230937" y="1593450"/>
            <a:ext cx="237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85" name="Google Shape;1685;p98"/>
          <p:cNvSpPr txBox="1"/>
          <p:nvPr>
            <p:ph idx="1" type="body"/>
          </p:nvPr>
        </p:nvSpPr>
        <p:spPr>
          <a:xfrm>
            <a:off x="230938" y="2041800"/>
            <a:ext cx="2378700" cy="9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86" name="Google Shape;1686;p98"/>
          <p:cNvSpPr txBox="1"/>
          <p:nvPr>
            <p:ph idx="4" type="body"/>
          </p:nvPr>
        </p:nvSpPr>
        <p:spPr>
          <a:xfrm>
            <a:off x="34393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87" name="Google Shape;1687;p98"/>
          <p:cNvSpPr txBox="1"/>
          <p:nvPr>
            <p:ph idx="5" type="subTitle"/>
          </p:nvPr>
        </p:nvSpPr>
        <p:spPr>
          <a:xfrm>
            <a:off x="34393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88" name="Google Shape;1688;p98"/>
          <p:cNvSpPr txBox="1"/>
          <p:nvPr>
            <p:ph idx="6" type="body"/>
          </p:nvPr>
        </p:nvSpPr>
        <p:spPr>
          <a:xfrm>
            <a:off x="34393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89" name="Google Shape;1689;p98"/>
          <p:cNvSpPr txBox="1"/>
          <p:nvPr>
            <p:ph idx="7" type="subTitle"/>
          </p:nvPr>
        </p:nvSpPr>
        <p:spPr>
          <a:xfrm>
            <a:off x="34393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90" name="Google Shape;1690;p98"/>
          <p:cNvSpPr txBox="1"/>
          <p:nvPr>
            <p:ph idx="8" type="body"/>
          </p:nvPr>
        </p:nvSpPr>
        <p:spPr>
          <a:xfrm>
            <a:off x="6313271" y="907600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91" name="Google Shape;1691;p98"/>
          <p:cNvSpPr txBox="1"/>
          <p:nvPr>
            <p:ph idx="9" type="subTitle"/>
          </p:nvPr>
        </p:nvSpPr>
        <p:spPr>
          <a:xfrm>
            <a:off x="6313263" y="618975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92" name="Google Shape;1692;p98"/>
          <p:cNvSpPr txBox="1"/>
          <p:nvPr>
            <p:ph idx="13" type="body"/>
          </p:nvPr>
        </p:nvSpPr>
        <p:spPr>
          <a:xfrm>
            <a:off x="6313271" y="2532294"/>
            <a:ext cx="2498700" cy="3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693" name="Google Shape;1693;p98"/>
          <p:cNvSpPr txBox="1"/>
          <p:nvPr>
            <p:ph idx="14" type="subTitle"/>
          </p:nvPr>
        </p:nvSpPr>
        <p:spPr>
          <a:xfrm>
            <a:off x="6313263" y="2243669"/>
            <a:ext cx="2378700" cy="16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694" name="Google Shape;1694;p98"/>
          <p:cNvSpPr txBox="1"/>
          <p:nvPr>
            <p:ph idx="15" type="body"/>
          </p:nvPr>
        </p:nvSpPr>
        <p:spPr>
          <a:xfrm>
            <a:off x="230650" y="3875100"/>
            <a:ext cx="2378700" cy="9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695" name="Google Shape;1695;p98"/>
          <p:cNvSpPr/>
          <p:nvPr>
            <p:ph idx="16" type="pic"/>
          </p:nvPr>
        </p:nvSpPr>
        <p:spPr>
          <a:xfrm>
            <a:off x="230350" y="457200"/>
            <a:ext cx="853200" cy="1031100"/>
          </a:xfrm>
          <a:prstGeom prst="rect">
            <a:avLst/>
          </a:prstGeom>
          <a:noFill/>
          <a:ln>
            <a:noFill/>
          </a:ln>
        </p:spPr>
      </p:sp>
      <p:sp>
        <p:nvSpPr>
          <p:cNvPr id="1696" name="Google Shape;1696;p9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cards">
  <p:cSld name="CUSTOM_14"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99"/>
          <p:cNvSpPr/>
          <p:nvPr/>
        </p:nvSpPr>
        <p:spPr>
          <a:xfrm rot="-2700000">
            <a:off x="1338758" y="-3230594"/>
            <a:ext cx="6464087" cy="6464087"/>
          </a:xfrm>
          <a:prstGeom prst="rtTriangle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699" name="Google Shape;1699;p9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1700" name="Google Shape;1700;p9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Figtree"/>
              <a:buNone/>
              <a:defRPr sz="700"/>
            </a:lvl9pPr>
          </a:lstStyle>
          <a:p/>
        </p:txBody>
      </p:sp>
      <p:sp>
        <p:nvSpPr>
          <p:cNvPr id="1701" name="Google Shape;1701;p99"/>
          <p:cNvSpPr txBox="1"/>
          <p:nvPr>
            <p:ph idx="3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702" name="Google Shape;1702;p99"/>
          <p:cNvSpPr txBox="1"/>
          <p:nvPr>
            <p:ph idx="1" type="body"/>
          </p:nvPr>
        </p:nvSpPr>
        <p:spPr>
          <a:xfrm>
            <a:off x="429350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03" name="Google Shape;1703;p99"/>
          <p:cNvSpPr txBox="1"/>
          <p:nvPr>
            <p:ph idx="4" type="subTitle"/>
          </p:nvPr>
        </p:nvSpPr>
        <p:spPr>
          <a:xfrm>
            <a:off x="429350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04" name="Google Shape;1704;p99"/>
          <p:cNvSpPr txBox="1"/>
          <p:nvPr>
            <p:ph idx="5" type="body"/>
          </p:nvPr>
        </p:nvSpPr>
        <p:spPr>
          <a:xfrm>
            <a:off x="4833813" y="180150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05" name="Google Shape;1705;p99"/>
          <p:cNvSpPr txBox="1"/>
          <p:nvPr>
            <p:ph idx="6" type="subTitle"/>
          </p:nvPr>
        </p:nvSpPr>
        <p:spPr>
          <a:xfrm>
            <a:off x="4833813" y="128600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06" name="Google Shape;1706;p99"/>
          <p:cNvSpPr txBox="1"/>
          <p:nvPr>
            <p:ph idx="7" type="body"/>
          </p:nvPr>
        </p:nvSpPr>
        <p:spPr>
          <a:xfrm>
            <a:off x="2631588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07" name="Google Shape;1707;p99"/>
          <p:cNvSpPr txBox="1"/>
          <p:nvPr>
            <p:ph idx="8" type="subTitle"/>
          </p:nvPr>
        </p:nvSpPr>
        <p:spPr>
          <a:xfrm>
            <a:off x="2631588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08" name="Google Shape;1708;p99"/>
          <p:cNvSpPr txBox="1"/>
          <p:nvPr>
            <p:ph idx="9" type="body"/>
          </p:nvPr>
        </p:nvSpPr>
        <p:spPr>
          <a:xfrm>
            <a:off x="7036075" y="2360650"/>
            <a:ext cx="16833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09" name="Google Shape;1709;p99"/>
          <p:cNvSpPr txBox="1"/>
          <p:nvPr>
            <p:ph idx="13" type="subTitle"/>
          </p:nvPr>
        </p:nvSpPr>
        <p:spPr>
          <a:xfrm>
            <a:off x="7036075" y="1845150"/>
            <a:ext cx="1683300" cy="43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10" name="Google Shape;1710;p9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ic">
  <p:cSld name="CUSTOM_8_1_1_1_1_1_1_1_1_1_1_1_1_1_1_1_1_1_1_1_1_1_1_1_1_1_1_1_1_1"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100"/>
          <p:cNvSpPr/>
          <p:nvPr/>
        </p:nvSpPr>
        <p:spPr>
          <a:xfrm>
            <a:off x="0" y="0"/>
            <a:ext cx="3177300" cy="31773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713" name="Google Shape;1713;p10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14" name="Google Shape;1714;p10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15" name="Google Shape;1715;p100"/>
          <p:cNvSpPr txBox="1"/>
          <p:nvPr>
            <p:ph idx="1" type="body"/>
          </p:nvPr>
        </p:nvSpPr>
        <p:spPr>
          <a:xfrm>
            <a:off x="337797" y="1044075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16" name="Google Shape;1716;p100"/>
          <p:cNvSpPr txBox="1"/>
          <p:nvPr>
            <p:ph idx="3" type="body"/>
          </p:nvPr>
        </p:nvSpPr>
        <p:spPr>
          <a:xfrm>
            <a:off x="5967566" y="1044075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17" name="Google Shape;1717;p100"/>
          <p:cNvSpPr txBox="1"/>
          <p:nvPr>
            <p:ph idx="4" type="body"/>
          </p:nvPr>
        </p:nvSpPr>
        <p:spPr>
          <a:xfrm>
            <a:off x="321474" y="3385428"/>
            <a:ext cx="28395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18" name="Google Shape;1718;p100"/>
          <p:cNvSpPr txBox="1"/>
          <p:nvPr>
            <p:ph idx="5" type="body"/>
          </p:nvPr>
        </p:nvSpPr>
        <p:spPr>
          <a:xfrm>
            <a:off x="5951149" y="3385428"/>
            <a:ext cx="2855700" cy="71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19" name="Google Shape;1719;p100"/>
          <p:cNvSpPr txBox="1"/>
          <p:nvPr>
            <p:ph idx="6" type="subTitle"/>
          </p:nvPr>
        </p:nvSpPr>
        <p:spPr>
          <a:xfrm>
            <a:off x="3505113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20" name="Google Shape;1720;p100"/>
          <p:cNvSpPr txBox="1"/>
          <p:nvPr>
            <p:ph idx="7" type="subTitle"/>
          </p:nvPr>
        </p:nvSpPr>
        <p:spPr>
          <a:xfrm>
            <a:off x="4638638" y="200547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21" name="Google Shape;1721;p100"/>
          <p:cNvSpPr txBox="1"/>
          <p:nvPr>
            <p:ph idx="8" type="subTitle"/>
          </p:nvPr>
        </p:nvSpPr>
        <p:spPr>
          <a:xfrm>
            <a:off x="3505525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22" name="Google Shape;1722;p100"/>
          <p:cNvSpPr txBox="1"/>
          <p:nvPr>
            <p:ph idx="9" type="subTitle"/>
          </p:nvPr>
        </p:nvSpPr>
        <p:spPr>
          <a:xfrm>
            <a:off x="4639050" y="2965825"/>
            <a:ext cx="10002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23" name="Google Shape;1723;p100"/>
          <p:cNvSpPr txBox="1"/>
          <p:nvPr>
            <p:ph idx="13" type="subTitle"/>
          </p:nvPr>
        </p:nvSpPr>
        <p:spPr>
          <a:xfrm>
            <a:off x="4319044" y="2485650"/>
            <a:ext cx="5067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724" name="Google Shape;1724;p100"/>
          <p:cNvSpPr txBox="1"/>
          <p:nvPr>
            <p:ph idx="14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725" name="Google Shape;1725;p10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admap - Alt 1">
  <p:cSld name="CUSTOM_8_1_1_1_1_1_1_1_1_1_1_1_1_1_1_1_1_1_1_1_1_1_1_1_1_1_1_1_1_1_1_1">
    <p:spTree>
      <p:nvGrpSpPr>
        <p:cNvPr id="1726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101"/>
          <p:cNvSpPr/>
          <p:nvPr/>
        </p:nvSpPr>
        <p:spPr>
          <a:xfrm flipH="1" rot="5400000">
            <a:off x="6563025" y="657900"/>
            <a:ext cx="1358100" cy="37926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350003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728" name="Google Shape;1728;p101"/>
          <p:cNvSpPr/>
          <p:nvPr/>
        </p:nvSpPr>
        <p:spPr>
          <a:xfrm rot="5400000">
            <a:off x="580600" y="1292250"/>
            <a:ext cx="1358100" cy="25239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descr="A landscape shot of a marshland at dusk. " id="1729" name="Google Shape;1729;p101"/>
          <p:cNvPicPr preferRelativeResize="0"/>
          <p:nvPr/>
        </p:nvPicPr>
        <p:blipFill rotWithShape="1">
          <a:blip r:embed="rId2">
            <a:alphaModFix/>
          </a:blip>
          <a:srcRect b="14407" l="0" r="0" t="14414"/>
          <a:stretch/>
        </p:blipFill>
        <p:spPr>
          <a:xfrm>
            <a:off x="2517525" y="1875150"/>
            <a:ext cx="2822973" cy="1350004"/>
          </a:xfrm>
          <a:prstGeom prst="rect">
            <a:avLst/>
          </a:prstGeom>
          <a:noFill/>
          <a:ln>
            <a:noFill/>
          </a:ln>
        </p:spPr>
      </p:pic>
      <p:sp>
        <p:nvSpPr>
          <p:cNvPr id="1730" name="Google Shape;1730;p101"/>
          <p:cNvSpPr txBox="1"/>
          <p:nvPr>
            <p:ph idx="1" type="body"/>
          </p:nvPr>
        </p:nvSpPr>
        <p:spPr>
          <a:xfrm>
            <a:off x="32729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31" name="Google Shape;1731;p101"/>
          <p:cNvSpPr txBox="1"/>
          <p:nvPr>
            <p:ph idx="2" type="body"/>
          </p:nvPr>
        </p:nvSpPr>
        <p:spPr>
          <a:xfrm>
            <a:off x="1806550" y="25581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32" name="Google Shape;1732;p101"/>
          <p:cNvSpPr txBox="1"/>
          <p:nvPr>
            <p:ph idx="3" type="body"/>
          </p:nvPr>
        </p:nvSpPr>
        <p:spPr>
          <a:xfrm>
            <a:off x="335425" y="1201925"/>
            <a:ext cx="11499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33" name="Google Shape;1733;p101"/>
          <p:cNvSpPr txBox="1"/>
          <p:nvPr>
            <p:ph idx="4" type="body"/>
          </p:nvPr>
        </p:nvSpPr>
        <p:spPr>
          <a:xfrm>
            <a:off x="4721725" y="12297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34" name="Google Shape;1734;p101"/>
          <p:cNvSpPr txBox="1"/>
          <p:nvPr>
            <p:ph idx="5" type="body"/>
          </p:nvPr>
        </p:nvSpPr>
        <p:spPr>
          <a:xfrm>
            <a:off x="6193925" y="2623525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35" name="Google Shape;1735;p101"/>
          <p:cNvSpPr txBox="1"/>
          <p:nvPr>
            <p:ph idx="6" type="subTitle"/>
          </p:nvPr>
        </p:nvSpPr>
        <p:spPr>
          <a:xfrm>
            <a:off x="32730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36" name="Google Shape;1736;p101"/>
          <p:cNvSpPr txBox="1"/>
          <p:nvPr>
            <p:ph idx="7" type="subTitle"/>
          </p:nvPr>
        </p:nvSpPr>
        <p:spPr>
          <a:xfrm>
            <a:off x="1806638" y="32699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37" name="Google Shape;1737;p101"/>
          <p:cNvSpPr txBox="1"/>
          <p:nvPr>
            <p:ph idx="8" type="subTitle"/>
          </p:nvPr>
        </p:nvSpPr>
        <p:spPr>
          <a:xfrm>
            <a:off x="335513" y="19137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38" name="Google Shape;1738;p101"/>
          <p:cNvSpPr txBox="1"/>
          <p:nvPr>
            <p:ph idx="9" type="subTitle"/>
          </p:nvPr>
        </p:nvSpPr>
        <p:spPr>
          <a:xfrm>
            <a:off x="4721813" y="19415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39" name="Google Shape;1739;p101"/>
          <p:cNvSpPr txBox="1"/>
          <p:nvPr>
            <p:ph idx="13" type="subTitle"/>
          </p:nvPr>
        </p:nvSpPr>
        <p:spPr>
          <a:xfrm>
            <a:off x="6194013" y="3335375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40" name="Google Shape;1740;p101"/>
          <p:cNvSpPr txBox="1"/>
          <p:nvPr>
            <p:ph idx="14" type="subTitle"/>
          </p:nvPr>
        </p:nvSpPr>
        <p:spPr>
          <a:xfrm>
            <a:off x="7658713" y="4312650"/>
            <a:ext cx="1149900" cy="43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1741" name="Google Shape;1741;p101"/>
          <p:cNvSpPr txBox="1"/>
          <p:nvPr>
            <p:ph idx="15" type="body"/>
          </p:nvPr>
        </p:nvSpPr>
        <p:spPr>
          <a:xfrm>
            <a:off x="7658625" y="3600800"/>
            <a:ext cx="1149900" cy="50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Jost"/>
              <a:buChar char="■"/>
              <a:defRPr sz="1000"/>
            </a:lvl9pPr>
          </a:lstStyle>
          <a:p/>
        </p:txBody>
      </p:sp>
      <p:sp>
        <p:nvSpPr>
          <p:cNvPr id="1742" name="Google Shape;1742;p10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43" name="Google Shape;1743;p101"/>
          <p:cNvSpPr txBox="1"/>
          <p:nvPr>
            <p:ph idx="16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Figtree"/>
              <a:buNone/>
              <a:defRPr/>
            </a:lvl9pPr>
          </a:lstStyle>
          <a:p/>
        </p:txBody>
      </p:sp>
      <p:sp>
        <p:nvSpPr>
          <p:cNvPr id="1744" name="Google Shape;1744;p101"/>
          <p:cNvSpPr txBox="1"/>
          <p:nvPr>
            <p:ph idx="17" type="title"/>
          </p:nvPr>
        </p:nvSpPr>
        <p:spPr>
          <a:xfrm>
            <a:off x="228600" y="457200"/>
            <a:ext cx="4160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gtree"/>
              <a:buNone/>
              <a:defRPr sz="20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745" name="Google Shape;1745;p10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80" Type="http://schemas.openxmlformats.org/officeDocument/2006/relationships/slideLayout" Target="../slideLayouts/slideLayout80.xml"/><Relationship Id="rId81" Type="http://schemas.openxmlformats.org/officeDocument/2006/relationships/theme" Target="../theme/theme6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31.xml"/><Relationship Id="rId75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30.xml"/><Relationship Id="rId74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33.xml"/><Relationship Id="rId77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32.xml"/><Relationship Id="rId76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35.xml"/><Relationship Id="rId79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34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20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22.xml"/><Relationship Id="rId66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21.xml"/><Relationship Id="rId65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24.xml"/><Relationship Id="rId68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23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69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5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12.xml"/><Relationship Id="rId56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15.xml"/><Relationship Id="rId5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14.xml"/><Relationship Id="rId58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20.xml"/><Relationship Id="rId42" Type="http://schemas.openxmlformats.org/officeDocument/2006/relationships/slideLayout" Target="../slideLayouts/slideLayout122.xml"/><Relationship Id="rId41" Type="http://schemas.openxmlformats.org/officeDocument/2006/relationships/slideLayout" Target="../slideLayouts/slideLayout121.xml"/><Relationship Id="rId44" Type="http://schemas.openxmlformats.org/officeDocument/2006/relationships/slideLayout" Target="../slideLayouts/slideLayout124.xml"/><Relationship Id="rId43" Type="http://schemas.openxmlformats.org/officeDocument/2006/relationships/slideLayout" Target="../slideLayouts/slideLayout123.xml"/><Relationship Id="rId46" Type="http://schemas.openxmlformats.org/officeDocument/2006/relationships/slideLayout" Target="../slideLayouts/slideLayout126.xml"/><Relationship Id="rId45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47" Type="http://schemas.openxmlformats.org/officeDocument/2006/relationships/theme" Target="../theme/theme1.xml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11.xml"/><Relationship Id="rId30" Type="http://schemas.openxmlformats.org/officeDocument/2006/relationships/slideLayout" Target="../slideLayouts/slideLayout110.xml"/><Relationship Id="rId33" Type="http://schemas.openxmlformats.org/officeDocument/2006/relationships/slideLayout" Target="../slideLayouts/slideLayout113.xml"/><Relationship Id="rId32" Type="http://schemas.openxmlformats.org/officeDocument/2006/relationships/slideLayout" Target="../slideLayouts/slideLayout112.xml"/><Relationship Id="rId35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14.xml"/><Relationship Id="rId37" Type="http://schemas.openxmlformats.org/officeDocument/2006/relationships/slideLayout" Target="../slideLayouts/slideLayout117.xml"/><Relationship Id="rId36" Type="http://schemas.openxmlformats.org/officeDocument/2006/relationships/slideLayout" Target="../slideLayouts/slideLayout116.xml"/><Relationship Id="rId39" Type="http://schemas.openxmlformats.org/officeDocument/2006/relationships/slideLayout" Target="../slideLayouts/slideLayout119.xml"/><Relationship Id="rId38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03.xml"/><Relationship Id="rId26" Type="http://schemas.openxmlformats.org/officeDocument/2006/relationships/slideLayout" Target="../slideLayouts/slideLayout106.xml"/><Relationship Id="rId25" Type="http://schemas.openxmlformats.org/officeDocument/2006/relationships/slideLayout" Target="../slideLayouts/slideLayout105.xml"/><Relationship Id="rId28" Type="http://schemas.openxmlformats.org/officeDocument/2006/relationships/slideLayout" Target="../slideLayouts/slideLayout108.xml"/><Relationship Id="rId27" Type="http://schemas.openxmlformats.org/officeDocument/2006/relationships/slideLayout" Target="../slideLayouts/slideLayout107.xml"/><Relationship Id="rId29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98.xml"/></Relationships>
</file>

<file path=ppt/slideMasters/_rels/slideMaster3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66.xml"/><Relationship Id="rId42" Type="http://schemas.openxmlformats.org/officeDocument/2006/relationships/slideLayout" Target="../slideLayouts/slideLayout168.xml"/><Relationship Id="rId41" Type="http://schemas.openxmlformats.org/officeDocument/2006/relationships/slideLayout" Target="../slideLayouts/slideLayout167.xml"/><Relationship Id="rId44" Type="http://schemas.openxmlformats.org/officeDocument/2006/relationships/slideLayout" Target="../slideLayouts/slideLayout170.xml"/><Relationship Id="rId43" Type="http://schemas.openxmlformats.org/officeDocument/2006/relationships/slideLayout" Target="../slideLayouts/slideLayout169.xml"/><Relationship Id="rId46" Type="http://schemas.openxmlformats.org/officeDocument/2006/relationships/slideLayout" Target="../slideLayouts/slideLayout172.xml"/><Relationship Id="rId45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47" Type="http://schemas.openxmlformats.org/officeDocument/2006/relationships/theme" Target="../theme/theme2.xml"/><Relationship Id="rId5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3.xml"/><Relationship Id="rId8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7.xml"/><Relationship Id="rId30" Type="http://schemas.openxmlformats.org/officeDocument/2006/relationships/slideLayout" Target="../slideLayouts/slideLayout156.xml"/><Relationship Id="rId33" Type="http://schemas.openxmlformats.org/officeDocument/2006/relationships/slideLayout" Target="../slideLayouts/slideLayout159.xml"/><Relationship Id="rId32" Type="http://schemas.openxmlformats.org/officeDocument/2006/relationships/slideLayout" Target="../slideLayouts/slideLayout158.xml"/><Relationship Id="rId35" Type="http://schemas.openxmlformats.org/officeDocument/2006/relationships/slideLayout" Target="../slideLayouts/slideLayout161.xml"/><Relationship Id="rId34" Type="http://schemas.openxmlformats.org/officeDocument/2006/relationships/slideLayout" Target="../slideLayouts/slideLayout160.xml"/><Relationship Id="rId37" Type="http://schemas.openxmlformats.org/officeDocument/2006/relationships/slideLayout" Target="../slideLayouts/slideLayout163.xml"/><Relationship Id="rId36" Type="http://schemas.openxmlformats.org/officeDocument/2006/relationships/slideLayout" Target="../slideLayouts/slideLayout162.xml"/><Relationship Id="rId39" Type="http://schemas.openxmlformats.org/officeDocument/2006/relationships/slideLayout" Target="../slideLayouts/slideLayout165.xml"/><Relationship Id="rId38" Type="http://schemas.openxmlformats.org/officeDocument/2006/relationships/slideLayout" Target="../slideLayouts/slideLayout164.xml"/><Relationship Id="rId20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48.xml"/><Relationship Id="rId21" Type="http://schemas.openxmlformats.org/officeDocument/2006/relationships/slideLayout" Target="../slideLayouts/slideLayout147.xml"/><Relationship Id="rId24" Type="http://schemas.openxmlformats.org/officeDocument/2006/relationships/slideLayout" Target="../slideLayouts/slideLayout150.xml"/><Relationship Id="rId23" Type="http://schemas.openxmlformats.org/officeDocument/2006/relationships/slideLayout" Target="../slideLayouts/slideLayout149.xml"/><Relationship Id="rId26" Type="http://schemas.openxmlformats.org/officeDocument/2006/relationships/slideLayout" Target="../slideLayouts/slideLayout152.xml"/><Relationship Id="rId25" Type="http://schemas.openxmlformats.org/officeDocument/2006/relationships/slideLayout" Target="../slideLayouts/slideLayout151.xml"/><Relationship Id="rId28" Type="http://schemas.openxmlformats.org/officeDocument/2006/relationships/slideLayout" Target="../slideLayouts/slideLayout154.xml"/><Relationship Id="rId27" Type="http://schemas.openxmlformats.org/officeDocument/2006/relationships/slideLayout" Target="../slideLayouts/slideLayout153.xml"/><Relationship Id="rId29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44.xml"/></Relationships>
</file>

<file path=ppt/slideMasters/_rels/slideMaster4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12.xml"/><Relationship Id="rId42" Type="http://schemas.openxmlformats.org/officeDocument/2006/relationships/slideLayout" Target="../slideLayouts/slideLayout214.xml"/><Relationship Id="rId4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16.xml"/><Relationship Id="rId43" Type="http://schemas.openxmlformats.org/officeDocument/2006/relationships/slideLayout" Target="../slideLayouts/slideLayout215.xml"/><Relationship Id="rId46" Type="http://schemas.openxmlformats.org/officeDocument/2006/relationships/slideLayout" Target="../slideLayouts/slideLayout218.xml"/><Relationship Id="rId45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47" Type="http://schemas.openxmlformats.org/officeDocument/2006/relationships/theme" Target="../theme/theme5.xml"/><Relationship Id="rId5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79.xml"/><Relationship Id="rId8" Type="http://schemas.openxmlformats.org/officeDocument/2006/relationships/slideLayout" Target="../slideLayouts/slideLayout180.xml"/><Relationship Id="rId31" Type="http://schemas.openxmlformats.org/officeDocument/2006/relationships/slideLayout" Target="../slideLayouts/slideLayout203.xml"/><Relationship Id="rId30" Type="http://schemas.openxmlformats.org/officeDocument/2006/relationships/slideLayout" Target="../slideLayouts/slideLayout202.xml"/><Relationship Id="rId33" Type="http://schemas.openxmlformats.org/officeDocument/2006/relationships/slideLayout" Target="../slideLayouts/slideLayout205.xml"/><Relationship Id="rId32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7.xml"/><Relationship Id="rId34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09.xml"/><Relationship Id="rId3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11.xml"/><Relationship Id="rId38" Type="http://schemas.openxmlformats.org/officeDocument/2006/relationships/slideLayout" Target="../slideLayouts/slideLayout210.xml"/><Relationship Id="rId20" Type="http://schemas.openxmlformats.org/officeDocument/2006/relationships/slideLayout" Target="../slideLayouts/slideLayout192.xml"/><Relationship Id="rId22" Type="http://schemas.openxmlformats.org/officeDocument/2006/relationships/slideLayout" Target="../slideLayouts/slideLayout194.xml"/><Relationship Id="rId2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196.xml"/><Relationship Id="rId23" Type="http://schemas.openxmlformats.org/officeDocument/2006/relationships/slideLayout" Target="../slideLayouts/slideLayout195.xml"/><Relationship Id="rId26" Type="http://schemas.openxmlformats.org/officeDocument/2006/relationships/slideLayout" Target="../slideLayouts/slideLayout198.xml"/><Relationship Id="rId25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0.xml"/><Relationship Id="rId27" Type="http://schemas.openxmlformats.org/officeDocument/2006/relationships/slideLayout" Target="../slideLayouts/slideLayout199.xml"/><Relationship Id="rId29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2.xml"/><Relationship Id="rId1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84.xml"/><Relationship Id="rId15" Type="http://schemas.openxmlformats.org/officeDocument/2006/relationships/slideLayout" Target="../slideLayouts/slideLayout187.xml"/><Relationship Id="rId14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89.xml"/><Relationship Id="rId16" Type="http://schemas.openxmlformats.org/officeDocument/2006/relationships/slideLayout" Target="../slideLayouts/slideLayout188.xml"/><Relationship Id="rId19" Type="http://schemas.openxmlformats.org/officeDocument/2006/relationships/slideLayout" Target="../slideLayouts/slideLayout191.xml"/><Relationship Id="rId18" Type="http://schemas.openxmlformats.org/officeDocument/2006/relationships/slideLayout" Target="../slideLayouts/slideLayout190.xml"/></Relationships>
</file>

<file path=ppt/slideMasters/_rels/slideMaster5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58.xml"/><Relationship Id="rId42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59.xml"/><Relationship Id="rId44" Type="http://schemas.openxmlformats.org/officeDocument/2006/relationships/slideLayout" Target="../slideLayouts/slideLayout262.xml"/><Relationship Id="rId43" Type="http://schemas.openxmlformats.org/officeDocument/2006/relationships/slideLayout" Target="../slideLayouts/slideLayout261.xml"/><Relationship Id="rId46" Type="http://schemas.openxmlformats.org/officeDocument/2006/relationships/slideLayout" Target="../slideLayouts/slideLayout264.xml"/><Relationship Id="rId45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22.xml"/><Relationship Id="rId9" Type="http://schemas.openxmlformats.org/officeDocument/2006/relationships/slideLayout" Target="../slideLayouts/slideLayout227.xml"/><Relationship Id="rId47" Type="http://schemas.openxmlformats.org/officeDocument/2006/relationships/theme" Target="../theme/theme7.xml"/><Relationship Id="rId5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5.xml"/><Relationship Id="rId8" Type="http://schemas.openxmlformats.org/officeDocument/2006/relationships/slideLayout" Target="../slideLayouts/slideLayout226.xml"/><Relationship Id="rId31" Type="http://schemas.openxmlformats.org/officeDocument/2006/relationships/slideLayout" Target="../slideLayouts/slideLayout249.xml"/><Relationship Id="rId30" Type="http://schemas.openxmlformats.org/officeDocument/2006/relationships/slideLayout" Target="../slideLayouts/slideLayout248.xml"/><Relationship Id="rId33" Type="http://schemas.openxmlformats.org/officeDocument/2006/relationships/slideLayout" Target="../slideLayouts/slideLayout251.xml"/><Relationship Id="rId32" Type="http://schemas.openxmlformats.org/officeDocument/2006/relationships/slideLayout" Target="../slideLayouts/slideLayout250.xml"/><Relationship Id="rId35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52.xml"/><Relationship Id="rId37" Type="http://schemas.openxmlformats.org/officeDocument/2006/relationships/slideLayout" Target="../slideLayouts/slideLayout255.xml"/><Relationship Id="rId36" Type="http://schemas.openxmlformats.org/officeDocument/2006/relationships/slideLayout" Target="../slideLayouts/slideLayout254.xml"/><Relationship Id="rId39" Type="http://schemas.openxmlformats.org/officeDocument/2006/relationships/slideLayout" Target="../slideLayouts/slideLayout257.xml"/><Relationship Id="rId38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38.xml"/><Relationship Id="rId22" Type="http://schemas.openxmlformats.org/officeDocument/2006/relationships/slideLayout" Target="../slideLayouts/slideLayout240.xml"/><Relationship Id="rId21" Type="http://schemas.openxmlformats.org/officeDocument/2006/relationships/slideLayout" Target="../slideLayouts/slideLayout239.xml"/><Relationship Id="rId24" Type="http://schemas.openxmlformats.org/officeDocument/2006/relationships/slideLayout" Target="../slideLayouts/slideLayout242.xml"/><Relationship Id="rId23" Type="http://schemas.openxmlformats.org/officeDocument/2006/relationships/slideLayout" Target="../slideLayouts/slideLayout241.xml"/><Relationship Id="rId26" Type="http://schemas.openxmlformats.org/officeDocument/2006/relationships/slideLayout" Target="../slideLayouts/slideLayout244.xml"/><Relationship Id="rId25" Type="http://schemas.openxmlformats.org/officeDocument/2006/relationships/slideLayout" Target="../slideLayouts/slideLayout243.xml"/><Relationship Id="rId28" Type="http://schemas.openxmlformats.org/officeDocument/2006/relationships/slideLayout" Target="../slideLayouts/slideLayout246.xml"/><Relationship Id="rId27" Type="http://schemas.openxmlformats.org/officeDocument/2006/relationships/slideLayout" Target="../slideLayouts/slideLayout245.xml"/><Relationship Id="rId29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28.xml"/><Relationship Id="rId13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0.xml"/><Relationship Id="rId15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2.xml"/><Relationship Id="rId17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34.xml"/><Relationship Id="rId19" Type="http://schemas.openxmlformats.org/officeDocument/2006/relationships/slideLayout" Target="../slideLayouts/slideLayout237.xml"/><Relationship Id="rId18" Type="http://schemas.openxmlformats.org/officeDocument/2006/relationships/slideLayout" Target="../slideLayouts/slideLayout236.xml"/></Relationships>
</file>

<file path=ppt/slideMasters/_rels/slideMaster6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304.xml"/><Relationship Id="rId42" Type="http://schemas.openxmlformats.org/officeDocument/2006/relationships/slideLayout" Target="../slideLayouts/slideLayout306.xml"/><Relationship Id="rId41" Type="http://schemas.openxmlformats.org/officeDocument/2006/relationships/slideLayout" Target="../slideLayouts/slideLayout305.xml"/><Relationship Id="rId44" Type="http://schemas.openxmlformats.org/officeDocument/2006/relationships/slideLayout" Target="../slideLayouts/slideLayout308.xml"/><Relationship Id="rId43" Type="http://schemas.openxmlformats.org/officeDocument/2006/relationships/slideLayout" Target="../slideLayouts/slideLayout307.xml"/><Relationship Id="rId46" Type="http://schemas.openxmlformats.org/officeDocument/2006/relationships/slideLayout" Target="../slideLayouts/slideLayout310.xml"/><Relationship Id="rId45" Type="http://schemas.openxmlformats.org/officeDocument/2006/relationships/slideLayout" Target="../slideLayouts/slideLayout309.xml"/><Relationship Id="rId1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66.xml"/><Relationship Id="rId3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47" Type="http://schemas.openxmlformats.org/officeDocument/2006/relationships/theme" Target="../theme/theme4.xml"/><Relationship Id="rId5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71.xml"/><Relationship Id="rId8" Type="http://schemas.openxmlformats.org/officeDocument/2006/relationships/slideLayout" Target="../slideLayouts/slideLayout272.xml"/><Relationship Id="rId31" Type="http://schemas.openxmlformats.org/officeDocument/2006/relationships/slideLayout" Target="../slideLayouts/slideLayout295.xml"/><Relationship Id="rId30" Type="http://schemas.openxmlformats.org/officeDocument/2006/relationships/slideLayout" Target="../slideLayouts/slideLayout294.xml"/><Relationship Id="rId33" Type="http://schemas.openxmlformats.org/officeDocument/2006/relationships/slideLayout" Target="../slideLayouts/slideLayout297.xml"/><Relationship Id="rId32" Type="http://schemas.openxmlformats.org/officeDocument/2006/relationships/slideLayout" Target="../slideLayouts/slideLayout296.xml"/><Relationship Id="rId35" Type="http://schemas.openxmlformats.org/officeDocument/2006/relationships/slideLayout" Target="../slideLayouts/slideLayout299.xml"/><Relationship Id="rId34" Type="http://schemas.openxmlformats.org/officeDocument/2006/relationships/slideLayout" Target="../slideLayouts/slideLayout298.xml"/><Relationship Id="rId37" Type="http://schemas.openxmlformats.org/officeDocument/2006/relationships/slideLayout" Target="../slideLayouts/slideLayout301.xml"/><Relationship Id="rId36" Type="http://schemas.openxmlformats.org/officeDocument/2006/relationships/slideLayout" Target="../slideLayouts/slideLayout300.xml"/><Relationship Id="rId39" Type="http://schemas.openxmlformats.org/officeDocument/2006/relationships/slideLayout" Target="../slideLayouts/slideLayout303.xml"/><Relationship Id="rId38" Type="http://schemas.openxmlformats.org/officeDocument/2006/relationships/slideLayout" Target="../slideLayouts/slideLayout302.xml"/><Relationship Id="rId20" Type="http://schemas.openxmlformats.org/officeDocument/2006/relationships/slideLayout" Target="../slideLayouts/slideLayout284.xml"/><Relationship Id="rId22" Type="http://schemas.openxmlformats.org/officeDocument/2006/relationships/slideLayout" Target="../slideLayouts/slideLayout286.xml"/><Relationship Id="rId21" Type="http://schemas.openxmlformats.org/officeDocument/2006/relationships/slideLayout" Target="../slideLayouts/slideLayout285.xml"/><Relationship Id="rId24" Type="http://schemas.openxmlformats.org/officeDocument/2006/relationships/slideLayout" Target="../slideLayouts/slideLayout288.xml"/><Relationship Id="rId23" Type="http://schemas.openxmlformats.org/officeDocument/2006/relationships/slideLayout" Target="../slideLayouts/slideLayout287.xml"/><Relationship Id="rId26" Type="http://schemas.openxmlformats.org/officeDocument/2006/relationships/slideLayout" Target="../slideLayouts/slideLayout290.xml"/><Relationship Id="rId25" Type="http://schemas.openxmlformats.org/officeDocument/2006/relationships/slideLayout" Target="../slideLayouts/slideLayout289.xml"/><Relationship Id="rId28" Type="http://schemas.openxmlformats.org/officeDocument/2006/relationships/slideLayout" Target="../slideLayouts/slideLayout292.xml"/><Relationship Id="rId27" Type="http://schemas.openxmlformats.org/officeDocument/2006/relationships/slideLayout" Target="../slideLayouts/slideLayout291.xml"/><Relationship Id="rId29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75.xml"/><Relationship Id="rId10" Type="http://schemas.openxmlformats.org/officeDocument/2006/relationships/slideLayout" Target="../slideLayouts/slideLayout274.xml"/><Relationship Id="rId13" Type="http://schemas.openxmlformats.org/officeDocument/2006/relationships/slideLayout" Target="../slideLayouts/slideLayout277.xml"/><Relationship Id="rId12" Type="http://schemas.openxmlformats.org/officeDocument/2006/relationships/slideLayout" Target="../slideLayouts/slideLayout276.xml"/><Relationship Id="rId15" Type="http://schemas.openxmlformats.org/officeDocument/2006/relationships/slideLayout" Target="../slideLayouts/slideLayout279.xml"/><Relationship Id="rId14" Type="http://schemas.openxmlformats.org/officeDocument/2006/relationships/slideLayout" Target="../slideLayouts/slideLayout278.xml"/><Relationship Id="rId17" Type="http://schemas.openxmlformats.org/officeDocument/2006/relationships/slideLayout" Target="../slideLayouts/slideLayout281.xml"/><Relationship Id="rId16" Type="http://schemas.openxmlformats.org/officeDocument/2006/relationships/slideLayout" Target="../slideLayouts/slideLayout280.xml"/><Relationship Id="rId19" Type="http://schemas.openxmlformats.org/officeDocument/2006/relationships/slideLayout" Target="../slideLayouts/slideLayout283.xml"/><Relationship Id="rId18" Type="http://schemas.openxmlformats.org/officeDocument/2006/relationships/slideLayout" Target="../slideLayouts/slideLayout2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28600" y="1452125"/>
            <a:ext cx="5760600" cy="3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●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0480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○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0480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■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0480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●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0480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○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0480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■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0480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●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0480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○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0480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Font typeface="Inter"/>
              <a:buChar char="■"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28600" y="369300"/>
            <a:ext cx="64803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  <a:latin typeface="Gowun Batang"/>
                <a:ea typeface="Gowun Batang"/>
                <a:cs typeface="Gowun Batang"/>
                <a:sym typeface="Gowun Batang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4" r:id="rId77"/>
    <p:sldLayoutId id="2147483725" r:id="rId78"/>
    <p:sldLayoutId id="2147483726" r:id="rId79"/>
    <p:sldLayoutId id="2147483727" r:id="rId8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468">
          <p15:clr>
            <a:srgbClr val="E46962"/>
          </p15:clr>
        </p15:guide>
        <p15:guide id="8" pos="1527">
          <p15:clr>
            <a:srgbClr val="E46962"/>
          </p15:clr>
        </p15:guide>
        <p15:guide id="9" pos="4226">
          <p15:clr>
            <a:srgbClr val="E46962"/>
          </p15:clr>
        </p15:guide>
        <p15:guide id="10" pos="4285">
          <p15:clr>
            <a:srgbClr val="E46962"/>
          </p15:clr>
        </p15:guide>
        <p15:guide id="11" pos="3773">
          <p15:clr>
            <a:srgbClr val="E46962"/>
          </p15:clr>
        </p15:guide>
        <p15:guide id="12" pos="3830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82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05" name="Google Shape;1505;p82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506" name="Google Shape;1506;p82"/>
          <p:cNvSpPr txBox="1"/>
          <p:nvPr>
            <p:ph idx="1" type="body"/>
          </p:nvPr>
        </p:nvSpPr>
        <p:spPr>
          <a:xfrm>
            <a:off x="228600" y="2881050"/>
            <a:ext cx="4296600" cy="1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507" name="Google Shape;1507;p82"/>
          <p:cNvSpPr txBox="1"/>
          <p:nvPr>
            <p:ph idx="3" type="title"/>
          </p:nvPr>
        </p:nvSpPr>
        <p:spPr>
          <a:xfrm>
            <a:off x="371825" y="149825"/>
            <a:ext cx="6212400" cy="23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igtree"/>
              <a:buNone/>
              <a:defRPr sz="5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8" name="Google Shape;1508;p8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  <p:sldLayoutId id="2147483760" r:id="rId33"/>
    <p:sldLayoutId id="2147483761" r:id="rId34"/>
    <p:sldLayoutId id="2147483762" r:id="rId35"/>
    <p:sldLayoutId id="2147483763" r:id="rId36"/>
    <p:sldLayoutId id="2147483764" r:id="rId37"/>
    <p:sldLayoutId id="2147483765" r:id="rId38"/>
    <p:sldLayoutId id="2147483766" r:id="rId39"/>
    <p:sldLayoutId id="2147483767" r:id="rId40"/>
    <p:sldLayoutId id="2147483768" r:id="rId41"/>
    <p:sldLayoutId id="2147483769" r:id="rId42"/>
    <p:sldLayoutId id="2147483770" r:id="rId43"/>
    <p:sldLayoutId id="2147483771" r:id="rId44"/>
    <p:sldLayoutId id="2147483772" r:id="rId45"/>
    <p:sldLayoutId id="2147483773" r:id="rId4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065">
          <p15:clr>
            <a:srgbClr val="E46962"/>
          </p15:clr>
        </p15:guide>
        <p15:guide id="8" pos="1010">
          <p15:clr>
            <a:srgbClr val="E46962"/>
          </p15:clr>
        </p15:guide>
        <p15:guide id="9" pos="4695">
          <p15:clr>
            <a:srgbClr val="E46962"/>
          </p15:clr>
        </p15:guide>
        <p15:guide id="10" pos="4750">
          <p15:clr>
            <a:srgbClr val="E46962"/>
          </p15:clr>
        </p15:guide>
        <p15:guide id="11" pos="3774">
          <p15:clr>
            <a:srgbClr val="E46962"/>
          </p15:clr>
        </p15:guide>
        <p15:guide id="12" pos="3828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12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69" name="Google Shape;1969;p12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1970" name="Google Shape;1970;p129"/>
          <p:cNvSpPr txBox="1"/>
          <p:nvPr>
            <p:ph idx="1" type="body"/>
          </p:nvPr>
        </p:nvSpPr>
        <p:spPr>
          <a:xfrm>
            <a:off x="228600" y="2881050"/>
            <a:ext cx="4296600" cy="1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1971" name="Google Shape;1971;p129"/>
          <p:cNvSpPr txBox="1"/>
          <p:nvPr>
            <p:ph idx="3" type="title"/>
          </p:nvPr>
        </p:nvSpPr>
        <p:spPr>
          <a:xfrm>
            <a:off x="371825" y="149825"/>
            <a:ext cx="6212400" cy="23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igtree"/>
              <a:buNone/>
              <a:defRPr sz="5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2" name="Google Shape;1972;p1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  <p:sldLayoutId id="2147483791" r:id="rId18"/>
    <p:sldLayoutId id="2147483792" r:id="rId19"/>
    <p:sldLayoutId id="2147483793" r:id="rId20"/>
    <p:sldLayoutId id="2147483794" r:id="rId21"/>
    <p:sldLayoutId id="2147483795" r:id="rId22"/>
    <p:sldLayoutId id="2147483796" r:id="rId23"/>
    <p:sldLayoutId id="2147483797" r:id="rId24"/>
    <p:sldLayoutId id="2147483798" r:id="rId25"/>
    <p:sldLayoutId id="2147483799" r:id="rId26"/>
    <p:sldLayoutId id="2147483800" r:id="rId27"/>
    <p:sldLayoutId id="2147483801" r:id="rId28"/>
    <p:sldLayoutId id="2147483802" r:id="rId29"/>
    <p:sldLayoutId id="2147483803" r:id="rId30"/>
    <p:sldLayoutId id="2147483804" r:id="rId31"/>
    <p:sldLayoutId id="2147483805" r:id="rId32"/>
    <p:sldLayoutId id="2147483806" r:id="rId33"/>
    <p:sldLayoutId id="2147483807" r:id="rId34"/>
    <p:sldLayoutId id="2147483808" r:id="rId35"/>
    <p:sldLayoutId id="2147483809" r:id="rId36"/>
    <p:sldLayoutId id="2147483810" r:id="rId37"/>
    <p:sldLayoutId id="2147483811" r:id="rId38"/>
    <p:sldLayoutId id="2147483812" r:id="rId39"/>
    <p:sldLayoutId id="2147483813" r:id="rId40"/>
    <p:sldLayoutId id="2147483814" r:id="rId41"/>
    <p:sldLayoutId id="2147483815" r:id="rId42"/>
    <p:sldLayoutId id="2147483816" r:id="rId43"/>
    <p:sldLayoutId id="2147483817" r:id="rId44"/>
    <p:sldLayoutId id="2147483818" r:id="rId45"/>
    <p:sldLayoutId id="2147483819" r:id="rId4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065">
          <p15:clr>
            <a:srgbClr val="E46962"/>
          </p15:clr>
        </p15:guide>
        <p15:guide id="8" pos="1010">
          <p15:clr>
            <a:srgbClr val="E46962"/>
          </p15:clr>
        </p15:guide>
        <p15:guide id="9" pos="4695">
          <p15:clr>
            <a:srgbClr val="E46962"/>
          </p15:clr>
        </p15:guide>
        <p15:guide id="10" pos="4750">
          <p15:clr>
            <a:srgbClr val="E46962"/>
          </p15:clr>
        </p15:guide>
        <p15:guide id="11" pos="3774">
          <p15:clr>
            <a:srgbClr val="E46962"/>
          </p15:clr>
        </p15:guide>
        <p15:guide id="12" pos="3828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443" name="Shape 2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4" name="Google Shape;2444;p176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45" name="Google Shape;2445;p176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446" name="Google Shape;2446;p176"/>
          <p:cNvSpPr txBox="1"/>
          <p:nvPr>
            <p:ph idx="1" type="body"/>
          </p:nvPr>
        </p:nvSpPr>
        <p:spPr>
          <a:xfrm>
            <a:off x="228600" y="2881050"/>
            <a:ext cx="4296600" cy="1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447" name="Google Shape;2447;p176"/>
          <p:cNvSpPr txBox="1"/>
          <p:nvPr>
            <p:ph idx="3" type="title"/>
          </p:nvPr>
        </p:nvSpPr>
        <p:spPr>
          <a:xfrm>
            <a:off x="371825" y="149825"/>
            <a:ext cx="6212400" cy="23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igtree"/>
              <a:buNone/>
              <a:defRPr sz="5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8" name="Google Shape;2448;p17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39" r:id="rId20"/>
    <p:sldLayoutId id="2147483840" r:id="rId21"/>
    <p:sldLayoutId id="2147483841" r:id="rId22"/>
    <p:sldLayoutId id="2147483842" r:id="rId23"/>
    <p:sldLayoutId id="2147483843" r:id="rId24"/>
    <p:sldLayoutId id="2147483844" r:id="rId25"/>
    <p:sldLayoutId id="2147483845" r:id="rId26"/>
    <p:sldLayoutId id="2147483846" r:id="rId27"/>
    <p:sldLayoutId id="2147483847" r:id="rId28"/>
    <p:sldLayoutId id="2147483848" r:id="rId29"/>
    <p:sldLayoutId id="2147483849" r:id="rId30"/>
    <p:sldLayoutId id="2147483850" r:id="rId31"/>
    <p:sldLayoutId id="2147483851" r:id="rId32"/>
    <p:sldLayoutId id="2147483852" r:id="rId33"/>
    <p:sldLayoutId id="2147483853" r:id="rId34"/>
    <p:sldLayoutId id="2147483854" r:id="rId35"/>
    <p:sldLayoutId id="2147483855" r:id="rId36"/>
    <p:sldLayoutId id="2147483856" r:id="rId37"/>
    <p:sldLayoutId id="2147483857" r:id="rId38"/>
    <p:sldLayoutId id="2147483858" r:id="rId39"/>
    <p:sldLayoutId id="2147483859" r:id="rId40"/>
    <p:sldLayoutId id="2147483860" r:id="rId41"/>
    <p:sldLayoutId id="2147483861" r:id="rId42"/>
    <p:sldLayoutId id="2147483862" r:id="rId43"/>
    <p:sldLayoutId id="2147483863" r:id="rId44"/>
    <p:sldLayoutId id="2147483864" r:id="rId45"/>
    <p:sldLayoutId id="2147483865" r:id="rId4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065">
          <p15:clr>
            <a:srgbClr val="E46962"/>
          </p15:clr>
        </p15:guide>
        <p15:guide id="8" pos="1010">
          <p15:clr>
            <a:srgbClr val="E46962"/>
          </p15:clr>
        </p15:guide>
        <p15:guide id="9" pos="4695">
          <p15:clr>
            <a:srgbClr val="E46962"/>
          </p15:clr>
        </p15:guide>
        <p15:guide id="10" pos="4750">
          <p15:clr>
            <a:srgbClr val="E46962"/>
          </p15:clr>
        </p15:guide>
        <p15:guide id="11" pos="3774">
          <p15:clr>
            <a:srgbClr val="E46962"/>
          </p15:clr>
        </p15:guide>
        <p15:guide id="12" pos="3828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19" name="Shape 2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0" name="Google Shape;2920;p223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21" name="Google Shape;2921;p223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2922" name="Google Shape;2922;p223"/>
          <p:cNvSpPr txBox="1"/>
          <p:nvPr>
            <p:ph idx="1" type="body"/>
          </p:nvPr>
        </p:nvSpPr>
        <p:spPr>
          <a:xfrm>
            <a:off x="228600" y="2881050"/>
            <a:ext cx="4296600" cy="1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2923" name="Google Shape;2923;p223"/>
          <p:cNvSpPr txBox="1"/>
          <p:nvPr>
            <p:ph idx="3" type="title"/>
          </p:nvPr>
        </p:nvSpPr>
        <p:spPr>
          <a:xfrm>
            <a:off x="371825" y="149825"/>
            <a:ext cx="6212400" cy="23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igtree"/>
              <a:buNone/>
              <a:defRPr sz="5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4" name="Google Shape;2924;p2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  <p:sldLayoutId id="2147483883" r:id="rId18"/>
    <p:sldLayoutId id="2147483884" r:id="rId19"/>
    <p:sldLayoutId id="2147483885" r:id="rId20"/>
    <p:sldLayoutId id="2147483886" r:id="rId21"/>
    <p:sldLayoutId id="2147483887" r:id="rId22"/>
    <p:sldLayoutId id="2147483888" r:id="rId23"/>
    <p:sldLayoutId id="2147483889" r:id="rId24"/>
    <p:sldLayoutId id="2147483890" r:id="rId25"/>
    <p:sldLayoutId id="2147483891" r:id="rId26"/>
    <p:sldLayoutId id="2147483892" r:id="rId27"/>
    <p:sldLayoutId id="2147483893" r:id="rId28"/>
    <p:sldLayoutId id="2147483894" r:id="rId29"/>
    <p:sldLayoutId id="2147483895" r:id="rId30"/>
    <p:sldLayoutId id="2147483896" r:id="rId31"/>
    <p:sldLayoutId id="2147483897" r:id="rId32"/>
    <p:sldLayoutId id="2147483898" r:id="rId33"/>
    <p:sldLayoutId id="2147483899" r:id="rId34"/>
    <p:sldLayoutId id="2147483900" r:id="rId35"/>
    <p:sldLayoutId id="2147483901" r:id="rId36"/>
    <p:sldLayoutId id="2147483902" r:id="rId37"/>
    <p:sldLayoutId id="2147483903" r:id="rId38"/>
    <p:sldLayoutId id="2147483904" r:id="rId39"/>
    <p:sldLayoutId id="2147483905" r:id="rId40"/>
    <p:sldLayoutId id="2147483906" r:id="rId41"/>
    <p:sldLayoutId id="2147483907" r:id="rId42"/>
    <p:sldLayoutId id="2147483908" r:id="rId43"/>
    <p:sldLayoutId id="2147483909" r:id="rId44"/>
    <p:sldLayoutId id="2147483910" r:id="rId45"/>
    <p:sldLayoutId id="2147483911" r:id="rId4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065">
          <p15:clr>
            <a:srgbClr val="E46962"/>
          </p15:clr>
        </p15:guide>
        <p15:guide id="8" pos="1010">
          <p15:clr>
            <a:srgbClr val="E46962"/>
          </p15:clr>
        </p15:guide>
        <p15:guide id="9" pos="4695">
          <p15:clr>
            <a:srgbClr val="E46962"/>
          </p15:clr>
        </p15:guide>
        <p15:guide id="10" pos="4750">
          <p15:clr>
            <a:srgbClr val="E46962"/>
          </p15:clr>
        </p15:guide>
        <p15:guide id="11" pos="3774">
          <p15:clr>
            <a:srgbClr val="E46962"/>
          </p15:clr>
        </p15:guide>
        <p15:guide id="12" pos="3828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395" name="Shape 3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6" name="Google Shape;3396;p27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397" name="Google Shape;3397;p270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None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/>
        </p:txBody>
      </p:sp>
      <p:sp>
        <p:nvSpPr>
          <p:cNvPr id="3398" name="Google Shape;3398;p270"/>
          <p:cNvSpPr txBox="1"/>
          <p:nvPr>
            <p:ph idx="1" type="body"/>
          </p:nvPr>
        </p:nvSpPr>
        <p:spPr>
          <a:xfrm>
            <a:off x="228600" y="2881050"/>
            <a:ext cx="4296600" cy="1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■"/>
              <a:defRPr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/>
        </p:txBody>
      </p:sp>
      <p:sp>
        <p:nvSpPr>
          <p:cNvPr id="3399" name="Google Shape;3399;p270"/>
          <p:cNvSpPr txBox="1"/>
          <p:nvPr>
            <p:ph idx="3" type="title"/>
          </p:nvPr>
        </p:nvSpPr>
        <p:spPr>
          <a:xfrm>
            <a:off x="371825" y="149825"/>
            <a:ext cx="6212400" cy="23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igtree"/>
              <a:buNone/>
              <a:defRPr sz="5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  <p:sldLayoutId id="2147483929" r:id="rId18"/>
    <p:sldLayoutId id="2147483930" r:id="rId19"/>
    <p:sldLayoutId id="2147483931" r:id="rId20"/>
    <p:sldLayoutId id="2147483932" r:id="rId21"/>
    <p:sldLayoutId id="2147483933" r:id="rId22"/>
    <p:sldLayoutId id="2147483934" r:id="rId23"/>
    <p:sldLayoutId id="2147483935" r:id="rId24"/>
    <p:sldLayoutId id="2147483936" r:id="rId25"/>
    <p:sldLayoutId id="2147483937" r:id="rId26"/>
    <p:sldLayoutId id="2147483938" r:id="rId27"/>
    <p:sldLayoutId id="2147483939" r:id="rId28"/>
    <p:sldLayoutId id="2147483940" r:id="rId29"/>
    <p:sldLayoutId id="2147483941" r:id="rId30"/>
    <p:sldLayoutId id="2147483942" r:id="rId31"/>
    <p:sldLayoutId id="2147483943" r:id="rId32"/>
    <p:sldLayoutId id="2147483944" r:id="rId33"/>
    <p:sldLayoutId id="2147483945" r:id="rId34"/>
    <p:sldLayoutId id="2147483946" r:id="rId35"/>
    <p:sldLayoutId id="2147483947" r:id="rId36"/>
    <p:sldLayoutId id="2147483948" r:id="rId37"/>
    <p:sldLayoutId id="2147483949" r:id="rId38"/>
    <p:sldLayoutId id="2147483950" r:id="rId39"/>
    <p:sldLayoutId id="2147483951" r:id="rId40"/>
    <p:sldLayoutId id="2147483952" r:id="rId41"/>
    <p:sldLayoutId id="2147483953" r:id="rId42"/>
    <p:sldLayoutId id="2147483954" r:id="rId43"/>
    <p:sldLayoutId id="2147483955" r:id="rId44"/>
    <p:sldLayoutId id="2147483956" r:id="rId45"/>
    <p:sldLayoutId id="2147483957" r:id="rId4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065">
          <p15:clr>
            <a:srgbClr val="E46962"/>
          </p15:clr>
        </p15:guide>
        <p15:guide id="8" pos="1010">
          <p15:clr>
            <a:srgbClr val="E46962"/>
          </p15:clr>
        </p15:guide>
        <p15:guide id="9" pos="4695">
          <p15:clr>
            <a:srgbClr val="E46962"/>
          </p15:clr>
        </p15:guide>
        <p15:guide id="10" pos="4750">
          <p15:clr>
            <a:srgbClr val="E46962"/>
          </p15:clr>
        </p15:guide>
        <p15:guide id="11" pos="3774">
          <p15:clr>
            <a:srgbClr val="E46962"/>
          </p15:clr>
        </p15:guide>
        <p15:guide id="12" pos="3828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0.png"/><Relationship Id="rId4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40.png"/><Relationship Id="rId5" Type="http://schemas.openxmlformats.org/officeDocument/2006/relationships/image" Target="../media/image20.jpg"/><Relationship Id="rId6" Type="http://schemas.openxmlformats.org/officeDocument/2006/relationships/image" Target="../media/image25.jpg"/><Relationship Id="rId7" Type="http://schemas.openxmlformats.org/officeDocument/2006/relationships/image" Target="../media/image19.jpg"/><Relationship Id="rId8" Type="http://schemas.openxmlformats.org/officeDocument/2006/relationships/image" Target="../media/image4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5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gif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png"/><Relationship Id="rId4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drive.google.com/file/d/14jj-1FSdQEJg8krK0Ru0R01NFh7b_Ryo/view" TargetMode="External"/><Relationship Id="rId4" Type="http://schemas.openxmlformats.org/officeDocument/2006/relationships/image" Target="../media/image3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1.png"/><Relationship Id="rId4" Type="http://schemas.openxmlformats.org/officeDocument/2006/relationships/hyperlink" Target="https://culinary-command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Relationship Id="rId4" Type="http://schemas.openxmlformats.org/officeDocument/2006/relationships/image" Target="../media/image9.png"/><Relationship Id="rId5" Type="http://schemas.openxmlformats.org/officeDocument/2006/relationships/image" Target="../media/image15.png"/><Relationship Id="rId6" Type="http://schemas.openxmlformats.org/officeDocument/2006/relationships/image" Target="../media/image2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17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Relationship Id="rId7" Type="http://schemas.openxmlformats.org/officeDocument/2006/relationships/image" Target="../media/image21.png"/><Relationship Id="rId8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2.jpg"/><Relationship Id="rId4" Type="http://schemas.openxmlformats.org/officeDocument/2006/relationships/image" Target="../media/image18.png"/><Relationship Id="rId9" Type="http://schemas.openxmlformats.org/officeDocument/2006/relationships/image" Target="../media/image26.png"/><Relationship Id="rId5" Type="http://schemas.openxmlformats.org/officeDocument/2006/relationships/image" Target="../media/image23.png"/><Relationship Id="rId6" Type="http://schemas.openxmlformats.org/officeDocument/2006/relationships/image" Target="../media/image22.png"/><Relationship Id="rId7" Type="http://schemas.openxmlformats.org/officeDocument/2006/relationships/image" Target="../media/image43.jpg"/><Relationship Id="rId8" Type="http://schemas.openxmlformats.org/officeDocument/2006/relationships/image" Target="../media/image44.png"/><Relationship Id="rId10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4.png"/><Relationship Id="rId4" Type="http://schemas.openxmlformats.org/officeDocument/2006/relationships/image" Target="../media/image26.png"/><Relationship Id="rId5" Type="http://schemas.openxmlformats.org/officeDocument/2006/relationships/image" Target="../media/image29.png"/><Relationship Id="rId6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27" name="Shape 3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8" name="Google Shape;3828;p317"/>
          <p:cNvSpPr txBox="1"/>
          <p:nvPr>
            <p:ph idx="4294967295" type="title"/>
          </p:nvPr>
        </p:nvSpPr>
        <p:spPr>
          <a:xfrm>
            <a:off x="166150" y="1173300"/>
            <a:ext cx="7113900" cy="144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latin typeface="Arial"/>
                <a:ea typeface="Arial"/>
                <a:cs typeface="Arial"/>
                <a:sym typeface="Arial"/>
              </a:rPr>
              <a:t>INDUSTRY REVIEW PANEL PRESENTATION</a:t>
            </a:r>
            <a:endParaRPr b="1" sz="6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9" name="Google Shape;3829;p317"/>
          <p:cNvSpPr txBox="1"/>
          <p:nvPr>
            <p:ph idx="4294967295" type="subTitle"/>
          </p:nvPr>
        </p:nvSpPr>
        <p:spPr>
          <a:xfrm>
            <a:off x="228600" y="752313"/>
            <a:ext cx="3718200" cy="400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Arial"/>
                <a:ea typeface="Arial"/>
                <a:cs typeface="Arial"/>
                <a:sym typeface="Arial"/>
              </a:rPr>
              <a:t>Culinary Command</a:t>
            </a:r>
            <a:endParaRPr b="1"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0" name="Google Shape;3830;p317"/>
          <p:cNvSpPr txBox="1"/>
          <p:nvPr>
            <p:ph idx="4294967295" type="subTitle"/>
          </p:nvPr>
        </p:nvSpPr>
        <p:spPr>
          <a:xfrm>
            <a:off x="248100" y="364791"/>
            <a:ext cx="2712000" cy="1848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sdmay26-44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3831" name="Google Shape;3831;p3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3775" y="58626"/>
            <a:ext cx="1918200" cy="849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8" name="Shape 4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9" name="Google Shape;4049;p326"/>
          <p:cNvSpPr/>
          <p:nvPr/>
        </p:nvSpPr>
        <p:spPr>
          <a:xfrm>
            <a:off x="575924" y="1235438"/>
            <a:ext cx="1809300" cy="1228800"/>
          </a:xfrm>
          <a:prstGeom prst="rect">
            <a:avLst/>
          </a:prstGeom>
          <a:solidFill>
            <a:srgbClr val="2D2D2D"/>
          </a:solidFill>
          <a:ln cap="flat" cmpd="sng" w="10900">
            <a:solidFill>
              <a:srgbClr val="2A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50" name="Google Shape;4050;p3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51" name="Google Shape;4051;p326"/>
          <p:cNvSpPr txBox="1"/>
          <p:nvPr>
            <p:ph type="title"/>
          </p:nvPr>
        </p:nvSpPr>
        <p:spPr>
          <a:xfrm>
            <a:off x="3200692" y="203550"/>
            <a:ext cx="2921100" cy="50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Jost"/>
                <a:ea typeface="Jost"/>
                <a:cs typeface="Jost"/>
                <a:sym typeface="Jost"/>
              </a:rPr>
              <a:t>GitHub Actions</a:t>
            </a:r>
            <a:endParaRPr sz="30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52" name="Google Shape;4052;p326"/>
          <p:cNvSpPr/>
          <p:nvPr/>
        </p:nvSpPr>
        <p:spPr>
          <a:xfrm>
            <a:off x="573212" y="1237522"/>
            <a:ext cx="1809300" cy="52500"/>
          </a:xfrm>
          <a:prstGeom prst="rect">
            <a:avLst/>
          </a:prstGeom>
          <a:solidFill>
            <a:srgbClr val="2ABFBF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53" name="Google Shape;4053;p326"/>
          <p:cNvSpPr txBox="1"/>
          <p:nvPr/>
        </p:nvSpPr>
        <p:spPr>
          <a:xfrm>
            <a:off x="559700" y="1169950"/>
            <a:ext cx="1246500" cy="8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9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346</a:t>
            </a:r>
            <a:endParaRPr b="1" sz="3997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4" name="Google Shape;4054;p326"/>
          <p:cNvSpPr txBox="1"/>
          <p:nvPr/>
        </p:nvSpPr>
        <p:spPr>
          <a:xfrm>
            <a:off x="575924" y="1801389"/>
            <a:ext cx="16854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14">
                <a:solidFill>
                  <a:srgbClr val="2ABFBF"/>
                </a:solidFill>
                <a:latin typeface="Calibri"/>
                <a:ea typeface="Calibri"/>
                <a:cs typeface="Calibri"/>
                <a:sym typeface="Calibri"/>
              </a:rPr>
              <a:t>TOTAL MINUTES</a:t>
            </a:r>
            <a:endParaRPr b="1" sz="914">
              <a:solidFill>
                <a:srgbClr val="2A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5" name="Google Shape;4055;p326"/>
          <p:cNvSpPr txBox="1"/>
          <p:nvPr/>
        </p:nvSpPr>
        <p:spPr>
          <a:xfrm>
            <a:off x="571865" y="1995882"/>
            <a:ext cx="14247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14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CI/CD time invested</a:t>
            </a:r>
            <a:endParaRPr i="1" sz="914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6" name="Google Shape;4056;p326"/>
          <p:cNvSpPr/>
          <p:nvPr/>
        </p:nvSpPr>
        <p:spPr>
          <a:xfrm>
            <a:off x="2689473" y="1219838"/>
            <a:ext cx="1809300" cy="1228800"/>
          </a:xfrm>
          <a:prstGeom prst="rect">
            <a:avLst/>
          </a:prstGeom>
          <a:solidFill>
            <a:srgbClr val="2D2D2D"/>
          </a:solidFill>
          <a:ln cap="flat" cmpd="sng" w="10900">
            <a:solidFill>
              <a:srgbClr val="5BAF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57" name="Google Shape;4057;p326"/>
          <p:cNvSpPr/>
          <p:nvPr/>
        </p:nvSpPr>
        <p:spPr>
          <a:xfrm>
            <a:off x="2689486" y="1222072"/>
            <a:ext cx="1809300" cy="52500"/>
          </a:xfrm>
          <a:prstGeom prst="rect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58" name="Google Shape;4058;p326"/>
          <p:cNvSpPr txBox="1"/>
          <p:nvPr/>
        </p:nvSpPr>
        <p:spPr>
          <a:xfrm>
            <a:off x="2673250" y="1154350"/>
            <a:ext cx="1246500" cy="8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9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241</a:t>
            </a:r>
            <a:endParaRPr b="1" sz="3997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9" name="Google Shape;4059;p326"/>
          <p:cNvSpPr txBox="1"/>
          <p:nvPr/>
        </p:nvSpPr>
        <p:spPr>
          <a:xfrm>
            <a:off x="2689473" y="1785789"/>
            <a:ext cx="16854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14">
                <a:solidFill>
                  <a:srgbClr val="5BAFD6"/>
                </a:solidFill>
                <a:latin typeface="Calibri"/>
                <a:ea typeface="Calibri"/>
                <a:cs typeface="Calibri"/>
                <a:sym typeface="Calibri"/>
              </a:rPr>
              <a:t>TOTAL JOB RUNS</a:t>
            </a:r>
            <a:endParaRPr b="1" sz="914">
              <a:solidFill>
                <a:srgbClr val="5BAFD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0" name="Google Shape;4060;p326"/>
          <p:cNvSpPr txBox="1"/>
          <p:nvPr/>
        </p:nvSpPr>
        <p:spPr>
          <a:xfrm>
            <a:off x="2685414" y="1980282"/>
            <a:ext cx="14247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14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automated executions</a:t>
            </a:r>
            <a:endParaRPr i="1" sz="914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1" name="Google Shape;4061;p326"/>
          <p:cNvSpPr/>
          <p:nvPr/>
        </p:nvSpPr>
        <p:spPr>
          <a:xfrm>
            <a:off x="6950100" y="1202688"/>
            <a:ext cx="1809300" cy="1228800"/>
          </a:xfrm>
          <a:prstGeom prst="rect">
            <a:avLst/>
          </a:prstGeom>
          <a:solidFill>
            <a:srgbClr val="2D2D2D"/>
          </a:solidFill>
          <a:ln cap="flat" cmpd="sng" w="10900">
            <a:solidFill>
              <a:srgbClr val="C084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62" name="Google Shape;4062;p326"/>
          <p:cNvSpPr/>
          <p:nvPr/>
        </p:nvSpPr>
        <p:spPr>
          <a:xfrm>
            <a:off x="6947388" y="1204772"/>
            <a:ext cx="1809300" cy="52500"/>
          </a:xfrm>
          <a:prstGeom prst="rect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63" name="Google Shape;4063;p326"/>
          <p:cNvSpPr txBox="1"/>
          <p:nvPr/>
        </p:nvSpPr>
        <p:spPr>
          <a:xfrm>
            <a:off x="6933877" y="1137200"/>
            <a:ext cx="1246500" cy="8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9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3s</a:t>
            </a:r>
            <a:endParaRPr b="1" sz="3997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4" name="Google Shape;4064;p326"/>
          <p:cNvSpPr txBox="1"/>
          <p:nvPr/>
        </p:nvSpPr>
        <p:spPr>
          <a:xfrm>
            <a:off x="6950100" y="1768639"/>
            <a:ext cx="16854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14">
                <a:solidFill>
                  <a:srgbClr val="C084FC"/>
                </a:solidFill>
                <a:latin typeface="Calibri"/>
                <a:ea typeface="Calibri"/>
                <a:cs typeface="Calibri"/>
                <a:sym typeface="Calibri"/>
              </a:rPr>
              <a:t>AVG QUEUE TIME</a:t>
            </a:r>
            <a:endParaRPr b="1" sz="914">
              <a:solidFill>
                <a:srgbClr val="C084F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5" name="Google Shape;4065;p326"/>
          <p:cNvSpPr txBox="1"/>
          <p:nvPr/>
        </p:nvSpPr>
        <p:spPr>
          <a:xfrm>
            <a:off x="6946042" y="1963132"/>
            <a:ext cx="14247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14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i="1" lang="en" sz="914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early instant start</a:t>
            </a:r>
            <a:endParaRPr i="1" sz="914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6" name="Google Shape;4066;p326"/>
          <p:cNvSpPr/>
          <p:nvPr/>
        </p:nvSpPr>
        <p:spPr>
          <a:xfrm>
            <a:off x="4809407" y="1201966"/>
            <a:ext cx="1811700" cy="1230300"/>
          </a:xfrm>
          <a:prstGeom prst="rect">
            <a:avLst/>
          </a:prstGeom>
          <a:solidFill>
            <a:srgbClr val="2D2D2D"/>
          </a:solidFill>
          <a:ln cap="flat" cmpd="sng" w="10925">
            <a:solidFill>
              <a:srgbClr val="3D7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525" lIns="104525" spcFirstLastPara="1" rIns="104525" wrap="square" tIns="104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1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67" name="Google Shape;4067;p326"/>
          <p:cNvSpPr/>
          <p:nvPr/>
        </p:nvSpPr>
        <p:spPr>
          <a:xfrm>
            <a:off x="4806692" y="1204053"/>
            <a:ext cx="1811700" cy="52500"/>
          </a:xfrm>
          <a:prstGeom prst="rect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104525" lIns="104525" spcFirstLastPara="1" rIns="104525" wrap="square" tIns="104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1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68" name="Google Shape;4068;p326"/>
          <p:cNvSpPr txBox="1"/>
          <p:nvPr/>
        </p:nvSpPr>
        <p:spPr>
          <a:xfrm>
            <a:off x="4791825" y="1136400"/>
            <a:ext cx="12477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525" lIns="104525" spcFirstLastPara="1" rIns="104525" wrap="square" tIns="1045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55s</a:t>
            </a:r>
            <a:endParaRPr b="1" sz="400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9" name="Google Shape;4069;p326"/>
          <p:cNvSpPr txBox="1"/>
          <p:nvPr/>
        </p:nvSpPr>
        <p:spPr>
          <a:xfrm>
            <a:off x="4809407" y="1768599"/>
            <a:ext cx="1687500" cy="3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525" lIns="104525" spcFirstLastPara="1" rIns="104525" wrap="square" tIns="1045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15">
                <a:solidFill>
                  <a:srgbClr val="009A3B"/>
                </a:solidFill>
                <a:latin typeface="Calibri"/>
                <a:ea typeface="Calibri"/>
                <a:cs typeface="Calibri"/>
                <a:sym typeface="Calibri"/>
              </a:rPr>
              <a:t>AVG JOB RUN TIME</a:t>
            </a:r>
            <a:endParaRPr b="1" sz="915">
              <a:solidFill>
                <a:srgbClr val="009A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0" name="Google Shape;4070;p326"/>
          <p:cNvSpPr txBox="1"/>
          <p:nvPr/>
        </p:nvSpPr>
        <p:spPr>
          <a:xfrm>
            <a:off x="4805344" y="1963326"/>
            <a:ext cx="1426200" cy="3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525" lIns="104525" spcFirstLastPara="1" rIns="104525" wrap="square" tIns="1045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15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i="1" lang="en" sz="915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ast feedback loops</a:t>
            </a:r>
            <a:endParaRPr i="1" sz="915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71" name="Google Shape;4071;p326" title="mascot-gree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8908" y="74832"/>
            <a:ext cx="854550" cy="991151"/>
          </a:xfrm>
          <a:prstGeom prst="rect">
            <a:avLst/>
          </a:prstGeom>
          <a:noFill/>
          <a:ln>
            <a:noFill/>
          </a:ln>
        </p:spPr>
      </p:pic>
      <p:sp>
        <p:nvSpPr>
          <p:cNvPr id="4072" name="Google Shape;4072;p326"/>
          <p:cNvSpPr txBox="1"/>
          <p:nvPr/>
        </p:nvSpPr>
        <p:spPr>
          <a:xfrm>
            <a:off x="3286084" y="645625"/>
            <a:ext cx="292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D7A4A"/>
                </a:solidFill>
                <a:latin typeface="Jost"/>
                <a:ea typeface="Jost"/>
                <a:cs typeface="Jost"/>
                <a:sym typeface="Jost"/>
              </a:rPr>
              <a:t>Delivering value to our workflow</a:t>
            </a:r>
            <a:endParaRPr b="1">
              <a:solidFill>
                <a:srgbClr val="3D7A4A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73" name="Google Shape;4073;p326"/>
          <p:cNvSpPr/>
          <p:nvPr/>
        </p:nvSpPr>
        <p:spPr>
          <a:xfrm>
            <a:off x="819976" y="2970460"/>
            <a:ext cx="2946300" cy="1872300"/>
          </a:xfrm>
          <a:prstGeom prst="rect">
            <a:avLst/>
          </a:prstGeom>
          <a:solidFill>
            <a:srgbClr val="2D2D2D"/>
          </a:solidFill>
          <a:ln cap="flat" cmpd="sng" w="109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74" name="Google Shape;4074;p326"/>
          <p:cNvSpPr/>
          <p:nvPr/>
        </p:nvSpPr>
        <p:spPr>
          <a:xfrm>
            <a:off x="825086" y="2967862"/>
            <a:ext cx="2941500" cy="5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75" name="Google Shape;4075;p326"/>
          <p:cNvSpPr txBox="1"/>
          <p:nvPr/>
        </p:nvSpPr>
        <p:spPr>
          <a:xfrm>
            <a:off x="924224" y="2918216"/>
            <a:ext cx="1461000" cy="9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68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8%</a:t>
            </a:r>
            <a:endParaRPr b="1" sz="4568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6" name="Google Shape;4076;p326"/>
          <p:cNvSpPr txBox="1"/>
          <p:nvPr/>
        </p:nvSpPr>
        <p:spPr>
          <a:xfrm>
            <a:off x="933685" y="3632758"/>
            <a:ext cx="16854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42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JOB FAILURE RATE</a:t>
            </a:r>
            <a:endParaRPr b="1" sz="1142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7" name="Google Shape;4077;p326"/>
          <p:cNvSpPr txBox="1"/>
          <p:nvPr/>
        </p:nvSpPr>
        <p:spPr>
          <a:xfrm>
            <a:off x="933680" y="3972187"/>
            <a:ext cx="2254200" cy="5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26 minutes lost to failed jobs</a:t>
            </a:r>
            <a:endParaRPr sz="1142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42">
                <a:solidFill>
                  <a:srgbClr val="8B949E"/>
                </a:solidFill>
                <a:latin typeface="Calibri"/>
                <a:ea typeface="Calibri"/>
                <a:cs typeface="Calibri"/>
                <a:sym typeface="Calibri"/>
              </a:rPr>
              <a:t>92% of jobs succeed on first run</a:t>
            </a:r>
            <a:endParaRPr sz="1142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8" name="Google Shape;4078;p326"/>
          <p:cNvSpPr/>
          <p:nvPr/>
        </p:nvSpPr>
        <p:spPr>
          <a:xfrm>
            <a:off x="4345926" y="2970460"/>
            <a:ext cx="4417200" cy="1872300"/>
          </a:xfrm>
          <a:prstGeom prst="rect">
            <a:avLst/>
          </a:prstGeom>
          <a:solidFill>
            <a:srgbClr val="2D2D2D"/>
          </a:solidFill>
          <a:ln cap="flat" cmpd="sng" w="10900">
            <a:solidFill>
              <a:srgbClr val="00D4A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79" name="Google Shape;4079;p326"/>
          <p:cNvSpPr/>
          <p:nvPr/>
        </p:nvSpPr>
        <p:spPr>
          <a:xfrm>
            <a:off x="4349876" y="2967862"/>
            <a:ext cx="4409400" cy="52500"/>
          </a:xfrm>
          <a:prstGeom prst="rect">
            <a:avLst/>
          </a:prstGeom>
          <a:solidFill>
            <a:srgbClr val="00D4A3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0" name="Google Shape;4080;p326"/>
          <p:cNvSpPr txBox="1"/>
          <p:nvPr/>
        </p:nvSpPr>
        <p:spPr>
          <a:xfrm>
            <a:off x="4342223" y="2976883"/>
            <a:ext cx="33801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6">
                <a:solidFill>
                  <a:srgbClr val="00D4A3"/>
                </a:solidFill>
                <a:latin typeface="Calibri"/>
                <a:ea typeface="Calibri"/>
                <a:cs typeface="Calibri"/>
                <a:sym typeface="Calibri"/>
              </a:rPr>
              <a:t>WHY IT MATTERS</a:t>
            </a:r>
            <a:endParaRPr b="1" sz="1256">
              <a:solidFill>
                <a:srgbClr val="00D4A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1" name="Google Shape;4081;p326"/>
          <p:cNvSpPr/>
          <p:nvPr/>
        </p:nvSpPr>
        <p:spPr>
          <a:xfrm>
            <a:off x="4608790" y="3478860"/>
            <a:ext cx="114300" cy="116700"/>
          </a:xfrm>
          <a:prstGeom prst="ellipse">
            <a:avLst/>
          </a:prstGeom>
          <a:solidFill>
            <a:srgbClr val="2ABFBF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2" name="Google Shape;4082;p326"/>
          <p:cNvSpPr txBox="1"/>
          <p:nvPr/>
        </p:nvSpPr>
        <p:spPr>
          <a:xfrm>
            <a:off x="4722865" y="3323819"/>
            <a:ext cx="39231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7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320 minutes of productive CI time</a:t>
            </a:r>
            <a:endParaRPr i="1" sz="137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3" name="Google Shape;4083;p326"/>
          <p:cNvSpPr/>
          <p:nvPr/>
        </p:nvSpPr>
        <p:spPr>
          <a:xfrm>
            <a:off x="4608790" y="3807540"/>
            <a:ext cx="114300" cy="116700"/>
          </a:xfrm>
          <a:prstGeom prst="ellipse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4" name="Google Shape;4084;p326"/>
          <p:cNvSpPr txBox="1"/>
          <p:nvPr/>
        </p:nvSpPr>
        <p:spPr>
          <a:xfrm>
            <a:off x="4722865" y="3652499"/>
            <a:ext cx="39231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7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241 manual tasks eliminated</a:t>
            </a:r>
            <a:endParaRPr i="1" sz="137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5" name="Google Shape;4085;p326"/>
          <p:cNvSpPr/>
          <p:nvPr/>
        </p:nvSpPr>
        <p:spPr>
          <a:xfrm>
            <a:off x="4609905" y="4122174"/>
            <a:ext cx="114300" cy="116700"/>
          </a:xfrm>
          <a:prstGeom prst="ellipse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6" name="Google Shape;4086;p326"/>
          <p:cNvSpPr txBox="1"/>
          <p:nvPr/>
        </p:nvSpPr>
        <p:spPr>
          <a:xfrm>
            <a:off x="4722867" y="3959483"/>
            <a:ext cx="39231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7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55s average feedback loops enable rapid iteration</a:t>
            </a:r>
            <a:endParaRPr i="1" sz="137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7" name="Google Shape;4087;p326"/>
          <p:cNvSpPr/>
          <p:nvPr/>
        </p:nvSpPr>
        <p:spPr>
          <a:xfrm>
            <a:off x="4608792" y="4428014"/>
            <a:ext cx="114300" cy="116700"/>
          </a:xfrm>
          <a:prstGeom prst="ellipse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104400" lIns="104400" spcFirstLastPara="1" rIns="104400" wrap="square" tIns="104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chemeClr val="dk1"/>
              </a:solidFill>
              <a:highlight>
                <a:srgbClr val="C084FC"/>
              </a:highlight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8" name="Google Shape;4088;p326"/>
          <p:cNvSpPr txBox="1"/>
          <p:nvPr/>
        </p:nvSpPr>
        <p:spPr>
          <a:xfrm>
            <a:off x="4722867" y="4279483"/>
            <a:ext cx="39231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4400" lIns="104400" spcFirstLastPara="1" rIns="104400" wrap="square" tIns="104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7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3s queue time means developers never wait to start</a:t>
            </a:r>
            <a:endParaRPr i="1" sz="137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89" name="Google Shape;4089;p326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3" name="Shape 4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4" name="Google Shape;4094;p3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95" name="Google Shape;4095;p327"/>
          <p:cNvSpPr txBox="1"/>
          <p:nvPr>
            <p:ph type="title"/>
          </p:nvPr>
        </p:nvSpPr>
        <p:spPr>
          <a:xfrm>
            <a:off x="296300" y="371475"/>
            <a:ext cx="30687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Jost"/>
                <a:ea typeface="Jost"/>
                <a:cs typeface="Jost"/>
                <a:sym typeface="Jost"/>
              </a:rPr>
              <a:t>EC2 </a:t>
            </a:r>
            <a:r>
              <a:rPr b="1" lang="en" sz="2700">
                <a:latin typeface="Jost"/>
                <a:ea typeface="Jost"/>
                <a:cs typeface="Jost"/>
                <a:sym typeface="Jost"/>
              </a:rPr>
              <a:t>Auto Scaling</a:t>
            </a:r>
            <a:r>
              <a:rPr b="1" lang="en" sz="2700">
                <a:latin typeface="Jost"/>
                <a:ea typeface="Jost"/>
                <a:cs typeface="Jost"/>
                <a:sym typeface="Jost"/>
              </a:rPr>
              <a:t> </a:t>
            </a:r>
            <a:r>
              <a:rPr b="1" lang="en" sz="2700">
                <a:latin typeface="Jost"/>
                <a:ea typeface="Jost"/>
                <a:cs typeface="Jost"/>
                <a:sym typeface="Jost"/>
              </a:rPr>
              <a:t>Architecture</a:t>
            </a:r>
            <a:endParaRPr b="1" sz="2700"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4096" name="Google Shape;4096;p3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3025" y="569250"/>
            <a:ext cx="5719500" cy="4005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cxnSp>
        <p:nvCxnSpPr>
          <p:cNvPr id="4097" name="Google Shape;4097;p327"/>
          <p:cNvCxnSpPr/>
          <p:nvPr/>
        </p:nvCxnSpPr>
        <p:spPr>
          <a:xfrm rot="10800000">
            <a:off x="171300" y="1332000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98" name="Google Shape;4098;p327"/>
          <p:cNvSpPr/>
          <p:nvPr/>
        </p:nvSpPr>
        <p:spPr>
          <a:xfrm>
            <a:off x="206250" y="457200"/>
            <a:ext cx="74650" cy="75570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99" name="Google Shape;4099;p327"/>
          <p:cNvSpPr/>
          <p:nvPr/>
        </p:nvSpPr>
        <p:spPr>
          <a:xfrm>
            <a:off x="171225" y="1704000"/>
            <a:ext cx="195600" cy="184800"/>
          </a:xfrm>
          <a:prstGeom prst="ellipse">
            <a:avLst/>
          </a:prstGeom>
          <a:solidFill>
            <a:srgbClr val="2A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0" name="Google Shape;4100;p327"/>
          <p:cNvSpPr txBox="1"/>
          <p:nvPr/>
        </p:nvSpPr>
        <p:spPr>
          <a:xfrm>
            <a:off x="400050" y="1590300"/>
            <a:ext cx="17970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ABFBF"/>
                </a:solidFill>
                <a:latin typeface="Jost"/>
                <a:ea typeface="Jost"/>
                <a:cs typeface="Jost"/>
                <a:sym typeface="Jost"/>
              </a:rPr>
              <a:t>Fault Resistant</a:t>
            </a:r>
            <a:endParaRPr b="1">
              <a:solidFill>
                <a:srgbClr val="2ABFB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1" name="Google Shape;4101;p327"/>
          <p:cNvSpPr/>
          <p:nvPr/>
        </p:nvSpPr>
        <p:spPr>
          <a:xfrm>
            <a:off x="171225" y="2607150"/>
            <a:ext cx="195600" cy="184800"/>
          </a:xfrm>
          <a:prstGeom prst="ellipse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2" name="Google Shape;4102;p327"/>
          <p:cNvSpPr txBox="1"/>
          <p:nvPr/>
        </p:nvSpPr>
        <p:spPr>
          <a:xfrm>
            <a:off x="400050" y="2493450"/>
            <a:ext cx="17970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5BAFD6"/>
                </a:solidFill>
                <a:latin typeface="Jost"/>
                <a:ea typeface="Jost"/>
                <a:cs typeface="Jost"/>
                <a:sym typeface="Jost"/>
              </a:rPr>
              <a:t>Elastic Capacity</a:t>
            </a:r>
            <a:endParaRPr b="1">
              <a:solidFill>
                <a:srgbClr val="5BAFD6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3" name="Google Shape;4103;p327"/>
          <p:cNvSpPr/>
          <p:nvPr/>
        </p:nvSpPr>
        <p:spPr>
          <a:xfrm>
            <a:off x="171225" y="3499186"/>
            <a:ext cx="195600" cy="184800"/>
          </a:xfrm>
          <a:prstGeom prst="ellipse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C084FC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4" name="Google Shape;4104;p327"/>
          <p:cNvSpPr txBox="1"/>
          <p:nvPr/>
        </p:nvSpPr>
        <p:spPr>
          <a:xfrm>
            <a:off x="400050" y="3385486"/>
            <a:ext cx="17970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084FC"/>
                </a:solidFill>
                <a:latin typeface="Jost"/>
                <a:ea typeface="Jost"/>
                <a:cs typeface="Jost"/>
                <a:sym typeface="Jost"/>
              </a:rPr>
              <a:t>Resilient By Design</a:t>
            </a:r>
            <a:endParaRPr b="1">
              <a:solidFill>
                <a:srgbClr val="C084FC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5" name="Google Shape;4105;p327"/>
          <p:cNvSpPr txBox="1"/>
          <p:nvPr/>
        </p:nvSpPr>
        <p:spPr>
          <a:xfrm>
            <a:off x="404325" y="1941900"/>
            <a:ext cx="3037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Instances span across 3 availability zones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6" name="Google Shape;4106;p327"/>
          <p:cNvSpPr txBox="1"/>
          <p:nvPr/>
        </p:nvSpPr>
        <p:spPr>
          <a:xfrm>
            <a:off x="399225" y="2821800"/>
            <a:ext cx="2953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Auto Scaling Group adds or removes instances based on demand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7" name="Google Shape;4107;p327"/>
          <p:cNvSpPr txBox="1"/>
          <p:nvPr/>
        </p:nvSpPr>
        <p:spPr>
          <a:xfrm>
            <a:off x="404325" y="3776700"/>
            <a:ext cx="3037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Failed instances are detected and replaced without any manual intervention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8" name="Google Shape;4108;p327"/>
          <p:cNvSpPr txBox="1"/>
          <p:nvPr/>
        </p:nvSpPr>
        <p:spPr>
          <a:xfrm>
            <a:off x="399225" y="4349100"/>
            <a:ext cx="2953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Application load balancer spreads traffic evenly 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across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all instances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09" name="Google Shape;4109;p327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3" name="Shape 4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Google Shape;4114;p3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15" name="Google Shape;4115;p328"/>
          <p:cNvSpPr txBox="1"/>
          <p:nvPr>
            <p:ph idx="4294967295" type="title"/>
          </p:nvPr>
        </p:nvSpPr>
        <p:spPr>
          <a:xfrm>
            <a:off x="835500" y="214500"/>
            <a:ext cx="7721400" cy="48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Jost"/>
                <a:ea typeface="Jost"/>
                <a:cs typeface="Jost"/>
                <a:sym typeface="Jost"/>
              </a:rPr>
              <a:t>Model Context Protocol (MCP) Server Architecture</a:t>
            </a:r>
            <a:endParaRPr b="1" sz="25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16" name="Google Shape;4116;p328"/>
          <p:cNvSpPr txBox="1"/>
          <p:nvPr>
            <p:ph idx="3" type="body"/>
          </p:nvPr>
        </p:nvSpPr>
        <p:spPr>
          <a:xfrm>
            <a:off x="1553850" y="994325"/>
            <a:ext cx="6036300" cy="6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An MCP server allows us to connect our Culinary Command application to an LLM.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4117" name="Google Shape;4117;p3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39397"/>
            <a:ext cx="8839200" cy="2229900"/>
          </a:xfrm>
          <a:prstGeom prst="flowChartAlternateProcess">
            <a:avLst/>
          </a:prstGeom>
          <a:noFill/>
          <a:ln>
            <a:noFill/>
          </a:ln>
        </p:spPr>
      </p:pic>
      <p:sp>
        <p:nvSpPr>
          <p:cNvPr id="4118" name="Google Shape;4118;p328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122" name="Shape 4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3" name="Google Shape;4123;p32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/>
              <a:t>SDMAY26-44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4" name="Google Shape;4124;p32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5" name="Google Shape;4125;p329"/>
          <p:cNvSpPr txBox="1"/>
          <p:nvPr>
            <p:ph idx="3" type="title"/>
          </p:nvPr>
        </p:nvSpPr>
        <p:spPr>
          <a:xfrm>
            <a:off x="228600" y="457200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Tech Stack &amp; Modular Architecture</a:t>
            </a:r>
            <a:endParaRPr b="1"/>
          </a:p>
        </p:txBody>
      </p:sp>
      <p:sp>
        <p:nvSpPr>
          <p:cNvPr id="4126" name="Google Shape;4126;p3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27" name="Google Shape;4127;p329"/>
          <p:cNvSpPr/>
          <p:nvPr/>
        </p:nvSpPr>
        <p:spPr>
          <a:xfrm>
            <a:off x="700800" y="3337800"/>
            <a:ext cx="7742400" cy="1118400"/>
          </a:xfrm>
          <a:prstGeom prst="cube">
            <a:avLst>
              <a:gd fmla="val 25000" name="adj"/>
            </a:avLst>
          </a:prstGeom>
          <a:noFill/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28" name="Google Shape;4128;p329"/>
          <p:cNvSpPr/>
          <p:nvPr/>
        </p:nvSpPr>
        <p:spPr>
          <a:xfrm>
            <a:off x="700800" y="3626500"/>
            <a:ext cx="7461000" cy="812700"/>
          </a:xfrm>
          <a:prstGeom prst="rect">
            <a:avLst/>
          </a:prstGeom>
          <a:noFill/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Foundational Tech Stack</a:t>
            </a:r>
            <a:endParaRPr b="1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29" name="Google Shape;4129;p329"/>
          <p:cNvSpPr txBox="1"/>
          <p:nvPr/>
        </p:nvSpPr>
        <p:spPr>
          <a:xfrm>
            <a:off x="786475" y="3906125"/>
            <a:ext cx="23682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Blazor Server on .NET 9	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0" name="Google Shape;4130;p329"/>
          <p:cNvSpPr txBox="1"/>
          <p:nvPr/>
        </p:nvSpPr>
        <p:spPr>
          <a:xfrm>
            <a:off x="3247200" y="3906125"/>
            <a:ext cx="23682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C# UI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	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1" name="Google Shape;4131;p329"/>
          <p:cNvSpPr txBox="1"/>
          <p:nvPr/>
        </p:nvSpPr>
        <p:spPr>
          <a:xfrm>
            <a:off x="5707925" y="3906125"/>
            <a:ext cx="23682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Blazor 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Interactive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Server render mode via SignalR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2" name="Google Shape;4132;p329"/>
          <p:cNvSpPr/>
          <p:nvPr/>
        </p:nvSpPr>
        <p:spPr>
          <a:xfrm>
            <a:off x="3989700" y="821450"/>
            <a:ext cx="1258500" cy="2630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Inventory/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Catalog, stock adjustments, and live transactions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3" name="Google Shape;4133;p329"/>
          <p:cNvSpPr/>
          <p:nvPr/>
        </p:nvSpPr>
        <p:spPr>
          <a:xfrm>
            <a:off x="5327375" y="821450"/>
            <a:ext cx="1258500" cy="2630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Recipe</a:t>
            </a: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/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Creation</a:t>
            </a: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, editing, and dynamic scaling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4" name="Google Shape;4134;p329"/>
          <p:cNvSpPr/>
          <p:nvPr/>
        </p:nvSpPr>
        <p:spPr>
          <a:xfrm>
            <a:off x="6665050" y="821450"/>
            <a:ext cx="1258500" cy="2630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PurchaseOrder</a:t>
            </a:r>
            <a:r>
              <a:rPr lang="en" sz="1200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/</a:t>
            </a:r>
            <a:endParaRPr sz="1200"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Order m</a:t>
            </a: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anagement</a:t>
            </a: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 and supplier creation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5" name="Google Shape;4135;p329"/>
          <p:cNvSpPr/>
          <p:nvPr/>
        </p:nvSpPr>
        <p:spPr>
          <a:xfrm>
            <a:off x="2652013" y="821450"/>
            <a:ext cx="1258500" cy="2630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SmartTask</a:t>
            </a: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/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AI-driven kitchen task planning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36" name="Google Shape;4136;p329"/>
          <p:cNvSpPr/>
          <p:nvPr/>
        </p:nvSpPr>
        <p:spPr>
          <a:xfrm>
            <a:off x="1314350" y="821450"/>
            <a:ext cx="1258500" cy="2630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Dashboard</a:t>
            </a: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/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Jost"/>
                <a:ea typeface="Jost"/>
                <a:cs typeface="Jost"/>
                <a:sym typeface="Jost"/>
              </a:rPr>
              <a:t>Dynamic live activity charts and graphs</a:t>
            </a:r>
            <a:endParaRPr>
              <a:solidFill>
                <a:schemeClr val="lt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0" name="Shape 4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1" name="Google Shape;4141;p3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42" name="Google Shape;4142;p330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4143" name="Google Shape;4143;p330"/>
          <p:cNvSpPr txBox="1"/>
          <p:nvPr/>
        </p:nvSpPr>
        <p:spPr>
          <a:xfrm>
            <a:off x="171300" y="1576225"/>
            <a:ext cx="44124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b="1"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Blazor Server + ASP.NET</a:t>
            </a:r>
            <a:endParaRPr b="1"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Client (browser) connects to server via SignalR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b="1"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Client:</a:t>
            </a:r>
            <a:endParaRPr b="1"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Sends user events (clicks, inputs)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Receives UI updates from server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4144" name="Google Shape;4144;p330" title="Screenshot 2026-05-05 at 23.12.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8950" y="1335000"/>
            <a:ext cx="4344000" cy="2867400"/>
          </a:xfrm>
          <a:prstGeom prst="roundRect">
            <a:avLst>
              <a:gd fmla="val 12302" name="adj"/>
            </a:avLst>
          </a:prstGeom>
          <a:noFill/>
          <a:ln>
            <a:noFill/>
          </a:ln>
        </p:spPr>
      </p:pic>
      <p:sp>
        <p:nvSpPr>
          <p:cNvPr id="4145" name="Google Shape;4145;p330"/>
          <p:cNvSpPr txBox="1"/>
          <p:nvPr>
            <p:ph idx="4294967295" type="title"/>
          </p:nvPr>
        </p:nvSpPr>
        <p:spPr>
          <a:xfrm>
            <a:off x="301662" y="335069"/>
            <a:ext cx="28080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Jost"/>
                <a:ea typeface="Jost"/>
                <a:cs typeface="Jost"/>
                <a:sym typeface="Jost"/>
              </a:rPr>
              <a:t>Backend Architecture</a:t>
            </a:r>
            <a:endParaRPr b="1" sz="2700"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cxnSp>
        <p:nvCxnSpPr>
          <p:cNvPr id="4146" name="Google Shape;4146;p330"/>
          <p:cNvCxnSpPr/>
          <p:nvPr/>
        </p:nvCxnSpPr>
        <p:spPr>
          <a:xfrm rot="10800000">
            <a:off x="171300" y="1332000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47" name="Google Shape;4147;p330"/>
          <p:cNvSpPr/>
          <p:nvPr/>
        </p:nvSpPr>
        <p:spPr>
          <a:xfrm>
            <a:off x="206250" y="457200"/>
            <a:ext cx="74650" cy="75570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48" name="Google Shape;4148;p330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2" name="Shape 4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3" name="Google Shape;4153;p33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4" name="Google Shape;4154;p3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55" name="Google Shape;4155;p331"/>
          <p:cNvPicPr preferRelativeResize="0"/>
          <p:nvPr/>
        </p:nvPicPr>
        <p:blipFill rotWithShape="1">
          <a:blip r:embed="rId3">
            <a:alphaModFix/>
          </a:blip>
          <a:srcRect b="26092" l="31681" r="50113" t="8612"/>
          <a:stretch/>
        </p:blipFill>
        <p:spPr>
          <a:xfrm rot="-599197">
            <a:off x="6791348" y="1951901"/>
            <a:ext cx="614524" cy="123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6" name="Google Shape;4156;p331"/>
          <p:cNvPicPr preferRelativeResize="0"/>
          <p:nvPr/>
        </p:nvPicPr>
        <p:blipFill rotWithShape="1">
          <a:blip r:embed="rId3">
            <a:alphaModFix/>
          </a:blip>
          <a:srcRect b="26092" l="49888" r="31666" t="8612"/>
          <a:stretch/>
        </p:blipFill>
        <p:spPr>
          <a:xfrm rot="599761">
            <a:off x="7665849" y="1951901"/>
            <a:ext cx="622616" cy="1239721"/>
          </a:xfrm>
          <a:prstGeom prst="rect">
            <a:avLst/>
          </a:prstGeom>
          <a:noFill/>
          <a:ln>
            <a:noFill/>
          </a:ln>
        </p:spPr>
      </p:pic>
      <p:sp>
        <p:nvSpPr>
          <p:cNvPr id="4157" name="Google Shape;4157;p331"/>
          <p:cNvSpPr txBox="1"/>
          <p:nvPr>
            <p:ph idx="4294967295" type="title"/>
          </p:nvPr>
        </p:nvSpPr>
        <p:spPr>
          <a:xfrm>
            <a:off x="280900" y="514503"/>
            <a:ext cx="30687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Jost"/>
                <a:ea typeface="Jost"/>
                <a:cs typeface="Jost"/>
                <a:sym typeface="Jost"/>
              </a:rPr>
              <a:t>Lightsail vs. EC2</a:t>
            </a:r>
            <a:endParaRPr b="1" sz="2700"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158" name="Google Shape;4158;p331"/>
          <p:cNvCxnSpPr/>
          <p:nvPr/>
        </p:nvCxnSpPr>
        <p:spPr>
          <a:xfrm rot="10800000">
            <a:off x="171300" y="1332000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59" name="Google Shape;4159;p331"/>
          <p:cNvSpPr/>
          <p:nvPr/>
        </p:nvSpPr>
        <p:spPr>
          <a:xfrm>
            <a:off x="206250" y="457200"/>
            <a:ext cx="74650" cy="75570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60" name="Google Shape;4160;p331"/>
          <p:cNvSpPr txBox="1"/>
          <p:nvPr/>
        </p:nvSpPr>
        <p:spPr>
          <a:xfrm>
            <a:off x="228600" y="1979100"/>
            <a:ext cx="44124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Jost"/>
              <a:buChar char="-"/>
            </a:pPr>
            <a:r>
              <a:rPr lang="en" sz="17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Blazor is more backend heavy</a:t>
            </a:r>
            <a:endParaRPr sz="17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Jost"/>
              <a:buChar char="-"/>
            </a:pPr>
            <a:r>
              <a:rPr lang="en" sz="17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Memory</a:t>
            </a:r>
            <a:r>
              <a:rPr lang="en" sz="17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constraints with Lightsail</a:t>
            </a:r>
            <a:endParaRPr sz="17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Jost"/>
              <a:buChar char="-"/>
            </a:pPr>
            <a:r>
              <a:rPr lang="en" sz="17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Multi-region zones ensure highest uptime</a:t>
            </a:r>
            <a:endParaRPr sz="17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61" name="Google Shape;4161;p331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5" name="Shape 4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6" name="Google Shape;4166;p3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67" name="Google Shape;4167;p332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4168" name="Google Shape;4168;p332"/>
          <p:cNvSpPr txBox="1"/>
          <p:nvPr/>
        </p:nvSpPr>
        <p:spPr>
          <a:xfrm>
            <a:off x="280900" y="1355275"/>
            <a:ext cx="4716300" cy="33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-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Layer between UI and external systems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-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Example for User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&amp; Auth: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etBrains Mono Light"/>
                <a:ea typeface="JetBrains Mono Light"/>
                <a:cs typeface="JetBrains Mono Light"/>
                <a:sym typeface="JetBrains Mono Light"/>
              </a:rPr>
              <a:t>UserService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etBrains Mono Light"/>
                <a:ea typeface="JetBrains Mono Light"/>
                <a:cs typeface="JetBrains Mono Light"/>
                <a:sym typeface="JetBrains Mono Light"/>
              </a:rPr>
              <a:t>CognitoProvisioningService</a:t>
            </a:r>
            <a:endParaRPr sz="1300">
              <a:solidFill>
                <a:schemeClr val="dk1"/>
              </a:solidFill>
              <a:latin typeface="JetBrains Mono Light"/>
              <a:ea typeface="JetBrains Mono Light"/>
              <a:cs typeface="JetBrains Mono Light"/>
              <a:sym typeface="JetBrains Mono Light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-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Interface-driven design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etBrains Mono Light"/>
                <a:ea typeface="JetBrains Mono Light"/>
                <a:cs typeface="JetBrains Mono Light"/>
                <a:sym typeface="JetBrains Mono Light"/>
              </a:rPr>
              <a:t>TaskService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implements </a:t>
            </a:r>
            <a:r>
              <a:rPr lang="en" sz="1300">
                <a:solidFill>
                  <a:schemeClr val="dk1"/>
                </a:solidFill>
                <a:latin typeface="JetBrains Mono Light"/>
                <a:ea typeface="JetBrains Mono Light"/>
                <a:cs typeface="JetBrains Mono Light"/>
                <a:sym typeface="JetBrains Mono Light"/>
              </a:rPr>
              <a:t>ITaskService</a:t>
            </a:r>
            <a:endParaRPr sz="1300">
              <a:solidFill>
                <a:schemeClr val="dk1"/>
              </a:solidFill>
              <a:latin typeface="JetBrains Mono Light"/>
              <a:ea typeface="JetBrains Mono Light"/>
              <a:cs typeface="JetBrains Mono Light"/>
              <a:sym typeface="JetBrains Mono Light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-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Dependency injection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-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Loose coupling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69" name="Google Shape;4169;p332"/>
          <p:cNvSpPr txBox="1"/>
          <p:nvPr>
            <p:ph idx="4294967295" type="title"/>
          </p:nvPr>
        </p:nvSpPr>
        <p:spPr>
          <a:xfrm>
            <a:off x="280900" y="514662"/>
            <a:ext cx="31326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Jost"/>
                <a:ea typeface="Jost"/>
                <a:cs typeface="Jost"/>
                <a:sym typeface="Jost"/>
              </a:rPr>
              <a:t>Service Layer</a:t>
            </a:r>
            <a:endParaRPr b="1" sz="2700"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4170" name="Google Shape;4170;p332"/>
          <p:cNvSpPr/>
          <p:nvPr/>
        </p:nvSpPr>
        <p:spPr>
          <a:xfrm>
            <a:off x="206250" y="457200"/>
            <a:ext cx="74650" cy="75570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171" name="Google Shape;4171;p332"/>
          <p:cNvCxnSpPr/>
          <p:nvPr/>
        </p:nvCxnSpPr>
        <p:spPr>
          <a:xfrm rot="10800000">
            <a:off x="171300" y="1332000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172" name="Google Shape;4172;p332" title="Screenshot 2026-05-06 at 14.28.4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6575" y="782100"/>
            <a:ext cx="2533500" cy="3579300"/>
          </a:xfrm>
          <a:prstGeom prst="roundRect">
            <a:avLst>
              <a:gd fmla="val 11974" name="adj"/>
            </a:avLst>
          </a:prstGeom>
          <a:noFill/>
          <a:ln>
            <a:noFill/>
          </a:ln>
        </p:spPr>
      </p:pic>
      <p:sp>
        <p:nvSpPr>
          <p:cNvPr id="4173" name="Google Shape;4173;p332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7" name="Shape 4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8" name="Google Shape;4178;p3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79" name="Google Shape;4179;p333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pic>
        <p:nvPicPr>
          <p:cNvPr id="4180" name="Google Shape;4180;p3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8576" y="3505800"/>
            <a:ext cx="1845601" cy="49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1" name="Google Shape;4181;p333" title="AWS Cognit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9777" y="1023437"/>
            <a:ext cx="2143201" cy="155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182" name="Google Shape;4182;p333"/>
          <p:cNvSpPr txBox="1"/>
          <p:nvPr/>
        </p:nvSpPr>
        <p:spPr>
          <a:xfrm>
            <a:off x="280900" y="1671900"/>
            <a:ext cx="5899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Authentication and user provisioning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AWS Cognito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Email system for onboarding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Resend API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Database migrations and access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302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-"/>
            </a:pPr>
            <a:r>
              <a:rPr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.NET EF Core</a:t>
            </a:r>
            <a:endParaRPr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83" name="Google Shape;4183;p333"/>
          <p:cNvSpPr txBox="1"/>
          <p:nvPr>
            <p:ph idx="4294967295" type="title"/>
          </p:nvPr>
        </p:nvSpPr>
        <p:spPr>
          <a:xfrm>
            <a:off x="301650" y="503003"/>
            <a:ext cx="28080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Jost"/>
                <a:ea typeface="Jost"/>
                <a:cs typeface="Jost"/>
                <a:sym typeface="Jost"/>
              </a:rPr>
              <a:t>Integrations</a:t>
            </a:r>
            <a:endParaRPr b="1" sz="3000"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4184" name="Google Shape;4184;p333"/>
          <p:cNvSpPr/>
          <p:nvPr/>
        </p:nvSpPr>
        <p:spPr>
          <a:xfrm>
            <a:off x="206250" y="457200"/>
            <a:ext cx="74650" cy="75570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185" name="Google Shape;4185;p333"/>
          <p:cNvCxnSpPr/>
          <p:nvPr/>
        </p:nvCxnSpPr>
        <p:spPr>
          <a:xfrm rot="10800000">
            <a:off x="171300" y="1332000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86" name="Google Shape;4186;p333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0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334"/>
          <p:cNvSpPr/>
          <p:nvPr/>
        </p:nvSpPr>
        <p:spPr>
          <a:xfrm rot="5400000">
            <a:off x="7300950" y="-33450"/>
            <a:ext cx="1809600" cy="1876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92" name="Google Shape;4192;p334"/>
          <p:cNvSpPr/>
          <p:nvPr/>
        </p:nvSpPr>
        <p:spPr>
          <a:xfrm>
            <a:off x="0" y="3105000"/>
            <a:ext cx="2919900" cy="20385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93" name="Google Shape;4193;p3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94" name="Google Shape;4194;p3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Frontend Role Based Access</a:t>
            </a:r>
            <a:endParaRPr b="1" sz="2000"/>
          </a:p>
        </p:txBody>
      </p:sp>
      <p:sp>
        <p:nvSpPr>
          <p:cNvPr id="4195" name="Google Shape;4195;p334"/>
          <p:cNvSpPr/>
          <p:nvPr/>
        </p:nvSpPr>
        <p:spPr>
          <a:xfrm>
            <a:off x="311700" y="1119475"/>
            <a:ext cx="1564200" cy="847200"/>
          </a:xfrm>
          <a:prstGeom prst="rect">
            <a:avLst/>
          </a:prstGeom>
          <a:solidFill>
            <a:srgbClr val="2B663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User Login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96" name="Google Shape;4196;p334"/>
          <p:cNvSpPr/>
          <p:nvPr/>
        </p:nvSpPr>
        <p:spPr>
          <a:xfrm>
            <a:off x="2642525" y="1119475"/>
            <a:ext cx="1564200" cy="84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AWS Cognito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97" name="Google Shape;4197;p334"/>
          <p:cNvSpPr/>
          <p:nvPr/>
        </p:nvSpPr>
        <p:spPr>
          <a:xfrm>
            <a:off x="4955313" y="1119475"/>
            <a:ext cx="1564200" cy="84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Extract Role Claims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98" name="Google Shape;4198;p334"/>
          <p:cNvSpPr/>
          <p:nvPr/>
        </p:nvSpPr>
        <p:spPr>
          <a:xfrm>
            <a:off x="7268100" y="1119475"/>
            <a:ext cx="1564200" cy="84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Secure Cookie-Based Session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199" name="Google Shape;4199;p334"/>
          <p:cNvSpPr/>
          <p:nvPr/>
        </p:nvSpPr>
        <p:spPr>
          <a:xfrm>
            <a:off x="1881550" y="1467400"/>
            <a:ext cx="794100" cy="21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00" name="Google Shape;4200;p334"/>
          <p:cNvSpPr/>
          <p:nvPr/>
        </p:nvSpPr>
        <p:spPr>
          <a:xfrm>
            <a:off x="6537550" y="1467400"/>
            <a:ext cx="794100" cy="21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01" name="Google Shape;4201;p334"/>
          <p:cNvSpPr/>
          <p:nvPr/>
        </p:nvSpPr>
        <p:spPr>
          <a:xfrm>
            <a:off x="4209550" y="1433425"/>
            <a:ext cx="794100" cy="21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202" name="Google Shape;4202;p334"/>
          <p:cNvCxnSpPr/>
          <p:nvPr/>
        </p:nvCxnSpPr>
        <p:spPr>
          <a:xfrm>
            <a:off x="121500" y="2638871"/>
            <a:ext cx="8520600" cy="0"/>
          </a:xfrm>
          <a:prstGeom prst="straightConnector1">
            <a:avLst/>
          </a:prstGeom>
          <a:noFill/>
          <a:ln cap="flat" cmpd="sng" w="9525">
            <a:solidFill>
              <a:srgbClr val="48B02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03" name="Google Shape;4203;p334"/>
          <p:cNvCxnSpPr/>
          <p:nvPr/>
        </p:nvCxnSpPr>
        <p:spPr>
          <a:xfrm>
            <a:off x="3010200" y="2272525"/>
            <a:ext cx="0" cy="2118300"/>
          </a:xfrm>
          <a:prstGeom prst="straightConnector1">
            <a:avLst/>
          </a:prstGeom>
          <a:noFill/>
          <a:ln cap="flat" cmpd="sng" w="9525">
            <a:solidFill>
              <a:srgbClr val="48B02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04" name="Google Shape;4204;p334"/>
          <p:cNvCxnSpPr/>
          <p:nvPr/>
        </p:nvCxnSpPr>
        <p:spPr>
          <a:xfrm>
            <a:off x="5968550" y="2272525"/>
            <a:ext cx="0" cy="2118300"/>
          </a:xfrm>
          <a:prstGeom prst="straightConnector1">
            <a:avLst/>
          </a:prstGeom>
          <a:noFill/>
          <a:ln cap="flat" cmpd="sng" w="9525">
            <a:solidFill>
              <a:srgbClr val="48B02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05" name="Google Shape;4205;p334"/>
          <p:cNvSpPr txBox="1"/>
          <p:nvPr/>
        </p:nvSpPr>
        <p:spPr>
          <a:xfrm>
            <a:off x="51850" y="2136375"/>
            <a:ext cx="29583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Admin</a:t>
            </a:r>
            <a:endParaRPr b="1" sz="2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06" name="Google Shape;4206;p334"/>
          <p:cNvSpPr txBox="1"/>
          <p:nvPr/>
        </p:nvSpPr>
        <p:spPr>
          <a:xfrm>
            <a:off x="135300" y="2688675"/>
            <a:ext cx="2874900" cy="21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Complete system control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Global company configurations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User lifecycle management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07" name="Google Shape;4207;p334"/>
          <p:cNvSpPr txBox="1"/>
          <p:nvPr/>
        </p:nvSpPr>
        <p:spPr>
          <a:xfrm>
            <a:off x="3010250" y="2142300"/>
            <a:ext cx="29583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Manager</a:t>
            </a:r>
            <a:endParaRPr b="1" sz="2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08" name="Google Shape;4208;p334"/>
          <p:cNvSpPr txBox="1"/>
          <p:nvPr/>
        </p:nvSpPr>
        <p:spPr>
          <a:xfrm>
            <a:off x="3051925" y="2688550"/>
            <a:ext cx="2874900" cy="21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Dashboard analytics access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Manual &amp; AI task management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Inventory, Recipes &amp; Purchase orders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09" name="Google Shape;4209;p334"/>
          <p:cNvSpPr txBox="1"/>
          <p:nvPr/>
        </p:nvSpPr>
        <p:spPr>
          <a:xfrm>
            <a:off x="5995500" y="2136375"/>
            <a:ext cx="29199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Employee</a:t>
            </a:r>
            <a:endParaRPr b="1" sz="2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10" name="Google Shape;4210;p334"/>
          <p:cNvSpPr txBox="1"/>
          <p:nvPr/>
        </p:nvSpPr>
        <p:spPr>
          <a:xfrm>
            <a:off x="6010275" y="2688550"/>
            <a:ext cx="2874900" cy="21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Strictly locked down interface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Rendered “My Tasks” only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-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Minimal views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11" name="Google Shape;4211;p334"/>
          <p:cNvSpPr txBox="1"/>
          <p:nvPr/>
        </p:nvSpPr>
        <p:spPr>
          <a:xfrm>
            <a:off x="0" y="0"/>
            <a:ext cx="3000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SDMAY26-44</a:t>
            </a:r>
            <a:endParaRPr sz="7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4212" name="Google Shape;4212;p334"/>
          <p:cNvSpPr/>
          <p:nvPr/>
        </p:nvSpPr>
        <p:spPr>
          <a:xfrm>
            <a:off x="2093900" y="4632975"/>
            <a:ext cx="4791000" cy="393600"/>
          </a:xfrm>
          <a:prstGeom prst="roundRect">
            <a:avLst>
              <a:gd fmla="val 16667" name="adj"/>
            </a:avLst>
          </a:prstGeom>
          <a:solidFill>
            <a:srgbClr val="2B6630">
              <a:alpha val="4241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Works on all devices (Mobile, </a:t>
            </a: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Tablet</a:t>
            </a: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, and Desktop)</a:t>
            </a:r>
            <a:endParaRPr b="1"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4213" name="Google Shape;4213;p334" title="140253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2375" y="4680375"/>
            <a:ext cx="298801" cy="298799"/>
          </a:xfrm>
          <a:prstGeom prst="rect">
            <a:avLst/>
          </a:prstGeom>
          <a:noFill/>
          <a:ln>
            <a:noFill/>
          </a:ln>
        </p:spPr>
      </p:pic>
      <p:sp>
        <p:nvSpPr>
          <p:cNvPr id="4214" name="Google Shape;4214;p334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8" name="Shape 4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" name="Google Shape;4219;p335"/>
          <p:cNvSpPr txBox="1"/>
          <p:nvPr>
            <p:ph type="title"/>
          </p:nvPr>
        </p:nvSpPr>
        <p:spPr>
          <a:xfrm>
            <a:off x="264750" y="76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Frontend State Management &amp; Real Time Sync</a:t>
            </a:r>
            <a:endParaRPr b="1" sz="2300"/>
          </a:p>
        </p:txBody>
      </p:sp>
      <p:sp>
        <p:nvSpPr>
          <p:cNvPr id="4220" name="Google Shape;4220;p3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21" name="Google Shape;4221;p335"/>
          <p:cNvSpPr/>
          <p:nvPr/>
        </p:nvSpPr>
        <p:spPr>
          <a:xfrm>
            <a:off x="3543975" y="1699050"/>
            <a:ext cx="2285100" cy="2314200"/>
          </a:xfrm>
          <a:prstGeom prst="ellipse">
            <a:avLst/>
          </a:prstGeom>
          <a:noFill/>
          <a:ln cap="flat" cmpd="sng" w="76200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Server-Side State</a:t>
            </a:r>
            <a:endParaRPr sz="2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22" name="Google Shape;4222;p335"/>
          <p:cNvSpPr/>
          <p:nvPr/>
        </p:nvSpPr>
        <p:spPr>
          <a:xfrm>
            <a:off x="3476400" y="562850"/>
            <a:ext cx="2285100" cy="995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LocationState Service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- 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Implements the Observer Pattern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- Broadcasts active location changes across UI components instantly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223" name="Google Shape;4223;p335"/>
          <p:cNvCxnSpPr/>
          <p:nvPr/>
        </p:nvCxnSpPr>
        <p:spPr>
          <a:xfrm>
            <a:off x="3604062" y="832375"/>
            <a:ext cx="1956600" cy="0"/>
          </a:xfrm>
          <a:prstGeom prst="straightConnector1">
            <a:avLst/>
          </a:prstGeom>
          <a:noFill/>
          <a:ln cap="flat" cmpd="sng" w="9525">
            <a:solidFill>
              <a:srgbClr val="48B02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24" name="Google Shape;4224;p335"/>
          <p:cNvSpPr/>
          <p:nvPr/>
        </p:nvSpPr>
        <p:spPr>
          <a:xfrm>
            <a:off x="6310600" y="3209325"/>
            <a:ext cx="2285100" cy="1341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UserContextService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- 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Dynamically injects the current user’s role, identity, and location context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- Drives 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conditional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UI rendering without 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manual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refreshes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225" name="Google Shape;4225;p335"/>
          <p:cNvCxnSpPr/>
          <p:nvPr/>
        </p:nvCxnSpPr>
        <p:spPr>
          <a:xfrm>
            <a:off x="6455424" y="3525792"/>
            <a:ext cx="1956600" cy="0"/>
          </a:xfrm>
          <a:prstGeom prst="straightConnector1">
            <a:avLst/>
          </a:prstGeom>
          <a:noFill/>
          <a:ln cap="flat" cmpd="sng" w="9525">
            <a:solidFill>
              <a:srgbClr val="48B02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26" name="Google Shape;4226;p335"/>
          <p:cNvSpPr/>
          <p:nvPr/>
        </p:nvSpPr>
        <p:spPr>
          <a:xfrm>
            <a:off x="696525" y="3209325"/>
            <a:ext cx="2285100" cy="1341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8B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ITaskNotificationService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- </a:t>
            </a: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Real time task status updates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- Dashboard updates to admins and managers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27" name="Google Shape;4227;p335"/>
          <p:cNvSpPr/>
          <p:nvPr/>
        </p:nvSpPr>
        <p:spPr>
          <a:xfrm>
            <a:off x="1690877" y="832365"/>
            <a:ext cx="1569275" cy="2391450"/>
          </a:xfrm>
          <a:custGeom>
            <a:rect b="b" l="l" r="r" t="t"/>
            <a:pathLst>
              <a:path extrusionOk="0" h="95658" w="62771">
                <a:moveTo>
                  <a:pt x="10308" y="92247"/>
                </a:moveTo>
                <a:cubicBezTo>
                  <a:pt x="7562" y="86984"/>
                  <a:pt x="1384" y="69707"/>
                  <a:pt x="354" y="60668"/>
                </a:cubicBezTo>
                <a:cubicBezTo>
                  <a:pt x="-676" y="51629"/>
                  <a:pt x="869" y="44536"/>
                  <a:pt x="4130" y="38014"/>
                </a:cubicBezTo>
                <a:cubicBezTo>
                  <a:pt x="7391" y="31492"/>
                  <a:pt x="14027" y="26572"/>
                  <a:pt x="19919" y="21538"/>
                </a:cubicBezTo>
                <a:cubicBezTo>
                  <a:pt x="25811" y="16504"/>
                  <a:pt x="33592" y="11184"/>
                  <a:pt x="39484" y="7809"/>
                </a:cubicBezTo>
                <a:cubicBezTo>
                  <a:pt x="45376" y="4434"/>
                  <a:pt x="51669" y="2546"/>
                  <a:pt x="55273" y="1287"/>
                </a:cubicBezTo>
                <a:cubicBezTo>
                  <a:pt x="58877" y="28"/>
                  <a:pt x="60078" y="-143"/>
                  <a:pt x="61108" y="257"/>
                </a:cubicBezTo>
                <a:cubicBezTo>
                  <a:pt x="62138" y="658"/>
                  <a:pt x="63969" y="1745"/>
                  <a:pt x="61452" y="3690"/>
                </a:cubicBezTo>
                <a:cubicBezTo>
                  <a:pt x="58935" y="5635"/>
                  <a:pt x="52299" y="8324"/>
                  <a:pt x="46006" y="11928"/>
                </a:cubicBezTo>
                <a:cubicBezTo>
                  <a:pt x="39713" y="15532"/>
                  <a:pt x="29931" y="19937"/>
                  <a:pt x="23695" y="25314"/>
                </a:cubicBezTo>
                <a:cubicBezTo>
                  <a:pt x="17459" y="30691"/>
                  <a:pt x="11567" y="38700"/>
                  <a:pt x="8592" y="44192"/>
                </a:cubicBezTo>
                <a:cubicBezTo>
                  <a:pt x="5617" y="49684"/>
                  <a:pt x="5789" y="53803"/>
                  <a:pt x="5846" y="58265"/>
                </a:cubicBezTo>
                <a:cubicBezTo>
                  <a:pt x="5903" y="62727"/>
                  <a:pt x="7104" y="65301"/>
                  <a:pt x="8935" y="70965"/>
                </a:cubicBezTo>
                <a:cubicBezTo>
                  <a:pt x="10766" y="76629"/>
                  <a:pt x="16601" y="88700"/>
                  <a:pt x="16830" y="92247"/>
                </a:cubicBezTo>
                <a:cubicBezTo>
                  <a:pt x="17059" y="95794"/>
                  <a:pt x="13054" y="97510"/>
                  <a:pt x="10308" y="92247"/>
                </a:cubicBezTo>
                <a:close/>
              </a:path>
            </a:pathLst>
          </a:custGeom>
          <a:solidFill>
            <a:srgbClr val="48B02C"/>
          </a:solidFill>
          <a:ln>
            <a:noFill/>
          </a:ln>
        </p:spPr>
      </p:sp>
      <p:sp>
        <p:nvSpPr>
          <p:cNvPr id="4228" name="Google Shape;4228;p335"/>
          <p:cNvSpPr/>
          <p:nvPr/>
        </p:nvSpPr>
        <p:spPr>
          <a:xfrm rot="7484623">
            <a:off x="5730554" y="605796"/>
            <a:ext cx="1569257" cy="2391422"/>
          </a:xfrm>
          <a:custGeom>
            <a:rect b="b" l="l" r="r" t="t"/>
            <a:pathLst>
              <a:path extrusionOk="0" h="95658" w="62771">
                <a:moveTo>
                  <a:pt x="10308" y="92247"/>
                </a:moveTo>
                <a:cubicBezTo>
                  <a:pt x="7562" y="86984"/>
                  <a:pt x="1384" y="69707"/>
                  <a:pt x="354" y="60668"/>
                </a:cubicBezTo>
                <a:cubicBezTo>
                  <a:pt x="-676" y="51629"/>
                  <a:pt x="869" y="44536"/>
                  <a:pt x="4130" y="38014"/>
                </a:cubicBezTo>
                <a:cubicBezTo>
                  <a:pt x="7391" y="31492"/>
                  <a:pt x="14027" y="26572"/>
                  <a:pt x="19919" y="21538"/>
                </a:cubicBezTo>
                <a:cubicBezTo>
                  <a:pt x="25811" y="16504"/>
                  <a:pt x="33592" y="11184"/>
                  <a:pt x="39484" y="7809"/>
                </a:cubicBezTo>
                <a:cubicBezTo>
                  <a:pt x="45376" y="4434"/>
                  <a:pt x="51669" y="2546"/>
                  <a:pt x="55273" y="1287"/>
                </a:cubicBezTo>
                <a:cubicBezTo>
                  <a:pt x="58877" y="28"/>
                  <a:pt x="60078" y="-143"/>
                  <a:pt x="61108" y="257"/>
                </a:cubicBezTo>
                <a:cubicBezTo>
                  <a:pt x="62138" y="658"/>
                  <a:pt x="63969" y="1745"/>
                  <a:pt x="61452" y="3690"/>
                </a:cubicBezTo>
                <a:cubicBezTo>
                  <a:pt x="58935" y="5635"/>
                  <a:pt x="52299" y="8324"/>
                  <a:pt x="46006" y="11928"/>
                </a:cubicBezTo>
                <a:cubicBezTo>
                  <a:pt x="39713" y="15532"/>
                  <a:pt x="29931" y="19937"/>
                  <a:pt x="23695" y="25314"/>
                </a:cubicBezTo>
                <a:cubicBezTo>
                  <a:pt x="17459" y="30691"/>
                  <a:pt x="11567" y="38700"/>
                  <a:pt x="8592" y="44192"/>
                </a:cubicBezTo>
                <a:cubicBezTo>
                  <a:pt x="5617" y="49684"/>
                  <a:pt x="5789" y="53803"/>
                  <a:pt x="5846" y="58265"/>
                </a:cubicBezTo>
                <a:cubicBezTo>
                  <a:pt x="5903" y="62727"/>
                  <a:pt x="7104" y="65301"/>
                  <a:pt x="8935" y="70965"/>
                </a:cubicBezTo>
                <a:cubicBezTo>
                  <a:pt x="10766" y="76629"/>
                  <a:pt x="16601" y="88700"/>
                  <a:pt x="16830" y="92247"/>
                </a:cubicBezTo>
                <a:cubicBezTo>
                  <a:pt x="17059" y="95794"/>
                  <a:pt x="13054" y="97510"/>
                  <a:pt x="10308" y="92247"/>
                </a:cubicBezTo>
                <a:close/>
              </a:path>
            </a:pathLst>
          </a:custGeom>
          <a:solidFill>
            <a:srgbClr val="48B02C"/>
          </a:solidFill>
          <a:ln>
            <a:noFill/>
          </a:ln>
        </p:spPr>
      </p:sp>
      <p:sp>
        <p:nvSpPr>
          <p:cNvPr id="4229" name="Google Shape;4229;p335"/>
          <p:cNvSpPr/>
          <p:nvPr/>
        </p:nvSpPr>
        <p:spPr>
          <a:xfrm>
            <a:off x="3052674" y="3914625"/>
            <a:ext cx="3267704" cy="769093"/>
          </a:xfrm>
          <a:custGeom>
            <a:rect b="b" l="l" r="r" t="t"/>
            <a:pathLst>
              <a:path extrusionOk="0" h="33172" w="144397">
                <a:moveTo>
                  <a:pt x="139097" y="19228"/>
                </a:moveTo>
                <a:cubicBezTo>
                  <a:pt x="130173" y="22546"/>
                  <a:pt x="105459" y="34674"/>
                  <a:pt x="83835" y="32958"/>
                </a:cubicBezTo>
                <a:cubicBezTo>
                  <a:pt x="62211" y="31242"/>
                  <a:pt x="22051" y="14309"/>
                  <a:pt x="9351" y="8931"/>
                </a:cubicBezTo>
                <a:cubicBezTo>
                  <a:pt x="-3349" y="3554"/>
                  <a:pt x="-2262" y="-1881"/>
                  <a:pt x="7635" y="693"/>
                </a:cubicBezTo>
                <a:cubicBezTo>
                  <a:pt x="17532" y="3267"/>
                  <a:pt x="53744" y="20257"/>
                  <a:pt x="68732" y="24376"/>
                </a:cubicBezTo>
                <a:cubicBezTo>
                  <a:pt x="83720" y="28495"/>
                  <a:pt x="86124" y="27294"/>
                  <a:pt x="97565" y="25406"/>
                </a:cubicBezTo>
                <a:cubicBezTo>
                  <a:pt x="109007" y="23518"/>
                  <a:pt x="130459" y="14079"/>
                  <a:pt x="137381" y="13049"/>
                </a:cubicBezTo>
                <a:cubicBezTo>
                  <a:pt x="144303" y="12019"/>
                  <a:pt x="148021" y="15910"/>
                  <a:pt x="139097" y="19228"/>
                </a:cubicBezTo>
                <a:close/>
              </a:path>
            </a:pathLst>
          </a:custGeom>
          <a:solidFill>
            <a:srgbClr val="48B02C"/>
          </a:solidFill>
          <a:ln>
            <a:noFill/>
          </a:ln>
        </p:spPr>
      </p:sp>
      <p:sp>
        <p:nvSpPr>
          <p:cNvPr id="4230" name="Google Shape;4230;p335"/>
          <p:cNvSpPr/>
          <p:nvPr/>
        </p:nvSpPr>
        <p:spPr>
          <a:xfrm rot="-1005649">
            <a:off x="3005443" y="745175"/>
            <a:ext cx="454613" cy="29858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8B0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31" name="Google Shape;4231;p335"/>
          <p:cNvSpPr/>
          <p:nvPr/>
        </p:nvSpPr>
        <p:spPr>
          <a:xfrm>
            <a:off x="1926425" y="3119450"/>
            <a:ext cx="222600" cy="7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32" name="Google Shape;4232;p335"/>
          <p:cNvSpPr/>
          <p:nvPr/>
        </p:nvSpPr>
        <p:spPr>
          <a:xfrm flipH="1">
            <a:off x="5776061" y="514650"/>
            <a:ext cx="96600" cy="53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33" name="Google Shape;4233;p335"/>
          <p:cNvSpPr/>
          <p:nvPr/>
        </p:nvSpPr>
        <p:spPr>
          <a:xfrm rot="6045679">
            <a:off x="6820881" y="2908726"/>
            <a:ext cx="454696" cy="29865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8B0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34" name="Google Shape;4234;p335"/>
          <p:cNvSpPr/>
          <p:nvPr/>
        </p:nvSpPr>
        <p:spPr>
          <a:xfrm flipH="1">
            <a:off x="6182149" y="4033975"/>
            <a:ext cx="116100" cy="53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35" name="Google Shape;4235;p335"/>
          <p:cNvSpPr/>
          <p:nvPr/>
        </p:nvSpPr>
        <p:spPr>
          <a:xfrm rot="-9451885">
            <a:off x="2930258" y="3823533"/>
            <a:ext cx="454502" cy="31338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8B02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36" name="Google Shape;4236;p335"/>
          <p:cNvSpPr txBox="1"/>
          <p:nvPr/>
        </p:nvSpPr>
        <p:spPr>
          <a:xfrm>
            <a:off x="0" y="0"/>
            <a:ext cx="3000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SDMAY26-44</a:t>
            </a:r>
            <a:endParaRPr sz="70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4237" name="Google Shape;4237;p335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35" name="Shape 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6" name="Google Shape;3836;p318"/>
          <p:cNvSpPr/>
          <p:nvPr/>
        </p:nvSpPr>
        <p:spPr>
          <a:xfrm>
            <a:off x="7250740" y="1064700"/>
            <a:ext cx="1503600" cy="31107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37" name="Google Shape;3837;p318"/>
          <p:cNvSpPr/>
          <p:nvPr/>
        </p:nvSpPr>
        <p:spPr>
          <a:xfrm>
            <a:off x="3808641" y="1064700"/>
            <a:ext cx="1503600" cy="31107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38" name="Google Shape;3838;p318"/>
          <p:cNvSpPr/>
          <p:nvPr/>
        </p:nvSpPr>
        <p:spPr>
          <a:xfrm>
            <a:off x="5529690" y="1064700"/>
            <a:ext cx="1503600" cy="31107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39" name="Google Shape;3839;p318"/>
          <p:cNvSpPr/>
          <p:nvPr/>
        </p:nvSpPr>
        <p:spPr>
          <a:xfrm>
            <a:off x="356271" y="1064700"/>
            <a:ext cx="1503600" cy="31107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40" name="Google Shape;3840;p318"/>
          <p:cNvSpPr/>
          <p:nvPr/>
        </p:nvSpPr>
        <p:spPr>
          <a:xfrm>
            <a:off x="2097804" y="1064700"/>
            <a:ext cx="1503600" cy="31107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41" name="Google Shape;3841;p318"/>
          <p:cNvSpPr txBox="1"/>
          <p:nvPr/>
        </p:nvSpPr>
        <p:spPr>
          <a:xfrm>
            <a:off x="407825" y="3439723"/>
            <a:ext cx="1430700" cy="5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1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Frontend Developer &amp; Client Liaison</a:t>
            </a:r>
            <a:endParaRPr sz="1051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42" name="Google Shape;3842;p318"/>
          <p:cNvSpPr txBox="1"/>
          <p:nvPr/>
        </p:nvSpPr>
        <p:spPr>
          <a:xfrm>
            <a:off x="2146533" y="2930485"/>
            <a:ext cx="1430700" cy="2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68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Wyatt Hunter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Software Engineering</a:t>
            </a:r>
            <a:r>
              <a:rPr lang="en" sz="1168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843" name="Google Shape;3843;p318"/>
          <p:cNvSpPr txBox="1"/>
          <p:nvPr/>
        </p:nvSpPr>
        <p:spPr>
          <a:xfrm>
            <a:off x="2194268" y="3439728"/>
            <a:ext cx="1430700" cy="5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1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Backend &amp; Architecture Lead</a:t>
            </a:r>
            <a:endParaRPr sz="1051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44" name="Google Shape;3844;p318"/>
          <p:cNvSpPr txBox="1"/>
          <p:nvPr/>
        </p:nvSpPr>
        <p:spPr>
          <a:xfrm>
            <a:off x="3850206" y="2936993"/>
            <a:ext cx="1430700" cy="6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68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Kevin Tran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Software Engineering</a:t>
            </a:r>
            <a:endParaRPr sz="95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845" name="Google Shape;3845;p318"/>
          <p:cNvSpPr txBox="1"/>
          <p:nvPr/>
        </p:nvSpPr>
        <p:spPr>
          <a:xfrm>
            <a:off x="3860685" y="3439719"/>
            <a:ext cx="14307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1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Backend Lead / Security &amp; Infrastructure</a:t>
            </a:r>
            <a:endParaRPr sz="1051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46" name="Google Shape;3846;p318"/>
          <p:cNvSpPr txBox="1"/>
          <p:nvPr/>
        </p:nvSpPr>
        <p:spPr>
          <a:xfrm>
            <a:off x="5566141" y="2930466"/>
            <a:ext cx="1430700" cy="4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68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Anthony Phan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Software Engineering</a:t>
            </a:r>
            <a:endParaRPr sz="95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847" name="Google Shape;3847;p318"/>
          <p:cNvSpPr txBox="1"/>
          <p:nvPr/>
        </p:nvSpPr>
        <p:spPr>
          <a:xfrm>
            <a:off x="5566141" y="3439735"/>
            <a:ext cx="14307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1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Frontend &amp; UI/UX Developer</a:t>
            </a:r>
            <a:endParaRPr sz="1051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48" name="Google Shape;3848;p318"/>
          <p:cNvSpPr txBox="1"/>
          <p:nvPr/>
        </p:nvSpPr>
        <p:spPr>
          <a:xfrm>
            <a:off x="7282088" y="2930485"/>
            <a:ext cx="1430700" cy="2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68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Ryan Rockey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Software Engineering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849" name="Google Shape;3849;p318"/>
          <p:cNvSpPr txBox="1"/>
          <p:nvPr/>
        </p:nvSpPr>
        <p:spPr>
          <a:xfrm>
            <a:off x="7328959" y="3439721"/>
            <a:ext cx="14307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1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Frontend &amp; UI/UX Developer</a:t>
            </a:r>
            <a:endParaRPr sz="1051">
              <a:solidFill>
                <a:srgbClr val="FFFFFF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50" name="Google Shape;3850;p318"/>
          <p:cNvSpPr txBox="1"/>
          <p:nvPr/>
        </p:nvSpPr>
        <p:spPr>
          <a:xfrm>
            <a:off x="3820200" y="457200"/>
            <a:ext cx="1503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THE TEAM</a:t>
            </a:r>
            <a:endParaRPr sz="20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851" name="Google Shape;3851;p318"/>
          <p:cNvSpPr txBox="1"/>
          <p:nvPr/>
        </p:nvSpPr>
        <p:spPr>
          <a:xfrm>
            <a:off x="360858" y="2920140"/>
            <a:ext cx="14307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6725" lIns="106725" spcFirstLastPara="1" rIns="106725" wrap="square" tIns="106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68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Matayas Durr</a:t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Software Engineering</a:t>
            </a:r>
            <a:endParaRPr sz="95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8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852" name="Google Shape;3852;p318" title="Kevin.png"/>
          <p:cNvPicPr preferRelativeResize="0"/>
          <p:nvPr/>
        </p:nvPicPr>
        <p:blipFill rotWithShape="1">
          <a:blip r:embed="rId4">
            <a:alphaModFix/>
          </a:blip>
          <a:srcRect b="16493" l="0" r="0" t="0"/>
          <a:stretch/>
        </p:blipFill>
        <p:spPr>
          <a:xfrm>
            <a:off x="3920644" y="1405075"/>
            <a:ext cx="1288000" cy="1365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3" name="Google Shape;3853;p318" title="Matayas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908" y="1405060"/>
            <a:ext cx="1365119" cy="1365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4" name="Google Shape;3854;p318" title="IMG_0139.JPG"/>
          <p:cNvPicPr preferRelativeResize="0"/>
          <p:nvPr/>
        </p:nvPicPr>
        <p:blipFill rotWithShape="1">
          <a:blip r:embed="rId6">
            <a:alphaModFix/>
          </a:blip>
          <a:srcRect b="0" l="11796" r="16540" t="0"/>
          <a:stretch/>
        </p:blipFill>
        <p:spPr>
          <a:xfrm rot="5400000">
            <a:off x="5574208" y="1441616"/>
            <a:ext cx="1400986" cy="130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5" name="Google Shape;3855;p318" title="Wyatt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67880" y="1405059"/>
            <a:ext cx="1365119" cy="1365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6" name="Google Shape;3856;p318" title="Screenshot 2026-05-02 at 13.21.05.png"/>
          <p:cNvPicPr preferRelativeResize="0"/>
          <p:nvPr/>
        </p:nvPicPr>
        <p:blipFill rotWithShape="1">
          <a:blip r:embed="rId8">
            <a:alphaModFix/>
          </a:blip>
          <a:srcRect b="0" l="2045" r="2816" t="0"/>
          <a:stretch/>
        </p:blipFill>
        <p:spPr>
          <a:xfrm>
            <a:off x="7354350" y="1387113"/>
            <a:ext cx="1317699" cy="140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7" name="Google Shape;3857;p3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58" name="Google Shape;3858;p318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  <p:sp>
        <p:nvSpPr>
          <p:cNvPr id="3859" name="Google Shape;3859;p318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1" name="Shape 4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" name="Google Shape;4242;p336"/>
          <p:cNvSpPr txBox="1"/>
          <p:nvPr>
            <p:ph type="title"/>
          </p:nvPr>
        </p:nvSpPr>
        <p:spPr>
          <a:xfrm>
            <a:off x="311700" y="282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Frontend Demos</a:t>
            </a:r>
            <a:endParaRPr b="1" sz="2300"/>
          </a:p>
        </p:txBody>
      </p:sp>
      <p:sp>
        <p:nvSpPr>
          <p:cNvPr id="4243" name="Google Shape;4243;p3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44" name="Google Shape;4244;p336" title="ezgif-76b036b2d9876f7e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337" y="778300"/>
            <a:ext cx="6375226" cy="41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45" name="Google Shape;4245;p336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4246" name="Google Shape;4246;p336"/>
          <p:cNvSpPr txBox="1"/>
          <p:nvPr/>
        </p:nvSpPr>
        <p:spPr>
          <a:xfrm>
            <a:off x="1515975" y="4648022"/>
            <a:ext cx="389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LocationStateService</a:t>
            </a:r>
            <a:endParaRPr i="1"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47" name="Google Shape;4247;p336"/>
          <p:cNvSpPr/>
          <p:nvPr/>
        </p:nvSpPr>
        <p:spPr>
          <a:xfrm>
            <a:off x="112500" y="778300"/>
            <a:ext cx="8825100" cy="45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48" name="Google Shape;4248;p336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2" name="Shape 4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3" name="Google Shape;4253;p337"/>
          <p:cNvSpPr txBox="1"/>
          <p:nvPr>
            <p:ph type="title"/>
          </p:nvPr>
        </p:nvSpPr>
        <p:spPr>
          <a:xfrm>
            <a:off x="311700" y="282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Frontend Demos</a:t>
            </a:r>
            <a:endParaRPr b="1" sz="2300"/>
          </a:p>
        </p:txBody>
      </p:sp>
      <p:sp>
        <p:nvSpPr>
          <p:cNvPr id="4254" name="Google Shape;4254;p3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55" name="Google Shape;4255;p337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pic>
        <p:nvPicPr>
          <p:cNvPr id="4256" name="Google Shape;4256;p337" title="ezgif-7241cc0e28ce17c1.gif"/>
          <p:cNvPicPr preferRelativeResize="0"/>
          <p:nvPr/>
        </p:nvPicPr>
        <p:blipFill rotWithShape="1">
          <a:blip r:embed="rId3">
            <a:alphaModFix/>
          </a:blip>
          <a:srcRect b="-24894" l="-5212" r="-27063" t="-7381"/>
          <a:stretch/>
        </p:blipFill>
        <p:spPr>
          <a:xfrm>
            <a:off x="1015175" y="403050"/>
            <a:ext cx="8459700" cy="5488250"/>
          </a:xfrm>
          <a:prstGeom prst="rect">
            <a:avLst/>
          </a:prstGeom>
          <a:noFill/>
          <a:ln>
            <a:noFill/>
          </a:ln>
        </p:spPr>
      </p:pic>
      <p:sp>
        <p:nvSpPr>
          <p:cNvPr id="4257" name="Google Shape;4257;p337"/>
          <p:cNvSpPr txBox="1"/>
          <p:nvPr/>
        </p:nvSpPr>
        <p:spPr>
          <a:xfrm>
            <a:off x="1478875" y="4649872"/>
            <a:ext cx="389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ITaskNotificationService</a:t>
            </a:r>
            <a:endParaRPr i="1"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58" name="Google Shape;4258;p337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  <p:sp>
        <p:nvSpPr>
          <p:cNvPr id="4259" name="Google Shape;4259;p337"/>
          <p:cNvSpPr/>
          <p:nvPr/>
        </p:nvSpPr>
        <p:spPr>
          <a:xfrm>
            <a:off x="1015175" y="751245"/>
            <a:ext cx="6686700" cy="45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3" name="Shape 4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4" name="Google Shape;4264;p338"/>
          <p:cNvSpPr txBox="1"/>
          <p:nvPr>
            <p:ph type="title"/>
          </p:nvPr>
        </p:nvSpPr>
        <p:spPr>
          <a:xfrm>
            <a:off x="311700" y="282611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Frontend Views</a:t>
            </a:r>
            <a:endParaRPr b="1" sz="2300"/>
          </a:p>
        </p:txBody>
      </p:sp>
      <p:sp>
        <p:nvSpPr>
          <p:cNvPr id="4265" name="Google Shape;4265;p3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66" name="Google Shape;4266;p338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pic>
        <p:nvPicPr>
          <p:cNvPr id="4267" name="Google Shape;4267;p338" title="Screenshot 2026-05-06 at 9.19.4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78" y="765743"/>
            <a:ext cx="4528077" cy="2538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8" name="Google Shape;4268;p338" title="Screenshot 2026-05-06 at 9.22.5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5050" y="2278500"/>
            <a:ext cx="4496712" cy="25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9" name="Google Shape;4269;p338"/>
          <p:cNvSpPr txBox="1"/>
          <p:nvPr/>
        </p:nvSpPr>
        <p:spPr>
          <a:xfrm>
            <a:off x="90875" y="3229536"/>
            <a:ext cx="2118300" cy="2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Admin/Manager View</a:t>
            </a:r>
            <a:endParaRPr i="1"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70" name="Google Shape;4270;p338"/>
          <p:cNvSpPr txBox="1"/>
          <p:nvPr/>
        </p:nvSpPr>
        <p:spPr>
          <a:xfrm>
            <a:off x="4669750" y="1982922"/>
            <a:ext cx="1251900" cy="2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Employee View</a:t>
            </a:r>
            <a:endParaRPr i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71" name="Google Shape;4271;p338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5" name="Shape 4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6" name="Google Shape;4276;p339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4277" name="Google Shape;4277;p339"/>
          <p:cNvSpPr txBox="1"/>
          <p:nvPr>
            <p:ph idx="3" type="title"/>
          </p:nvPr>
        </p:nvSpPr>
        <p:spPr>
          <a:xfrm>
            <a:off x="141150" y="457200"/>
            <a:ext cx="2925900" cy="81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1" lang="en" sz="2400">
                <a:latin typeface="Arial"/>
                <a:ea typeface="Arial"/>
                <a:cs typeface="Arial"/>
                <a:sym typeface="Arial"/>
              </a:rPr>
              <a:t>Testing Strategy: Layered Validation</a:t>
            </a:r>
            <a:endParaRPr b="1"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8" name="Google Shape;4278;p339"/>
          <p:cNvSpPr txBox="1"/>
          <p:nvPr/>
        </p:nvSpPr>
        <p:spPr>
          <a:xfrm>
            <a:off x="3430625" y="1590825"/>
            <a:ext cx="53277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Unit/component testing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- validate models, DTOs, and business rules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Integration tests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-  verify services, database behavior, and role-based access control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Playwright E2E testing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- simulate real </a:t>
            </a:r>
            <a:r>
              <a:rPr lang="en" u="sng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Admin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, </a:t>
            </a:r>
            <a:r>
              <a:rPr lang="en" u="sng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Manager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, and </a:t>
            </a:r>
            <a:r>
              <a:rPr lang="en" u="sng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Employee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workflows in the browser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Locust load testing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- measure responsiveness under simulated traffic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Acceptance / User testing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- validate workflows with client-focused scenarios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79" name="Google Shape;4279;p339"/>
          <p:cNvSpPr txBox="1"/>
          <p:nvPr>
            <p:ph idx="3" type="title"/>
          </p:nvPr>
        </p:nvSpPr>
        <p:spPr>
          <a:xfrm>
            <a:off x="3593000" y="546100"/>
            <a:ext cx="4795800" cy="56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Goal: Validate critical workflows across the UI, backend, database, and authentication system.</a:t>
            </a:r>
            <a:endParaRPr/>
          </a:p>
        </p:txBody>
      </p:sp>
      <p:pic>
        <p:nvPicPr>
          <p:cNvPr id="4280" name="Google Shape;4280;p339" title="Real_TierTesting_CC.png"/>
          <p:cNvPicPr preferRelativeResize="0"/>
          <p:nvPr/>
        </p:nvPicPr>
        <p:blipFill rotWithShape="1">
          <a:blip r:embed="rId3">
            <a:alphaModFix/>
          </a:blip>
          <a:srcRect b="6100" l="0" r="0" t="8591"/>
          <a:stretch/>
        </p:blipFill>
        <p:spPr>
          <a:xfrm>
            <a:off x="144200" y="1590825"/>
            <a:ext cx="2919799" cy="32443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1" name="Google Shape;4281;p3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82" name="Google Shape;4282;p339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  <p:cxnSp>
        <p:nvCxnSpPr>
          <p:cNvPr id="4283" name="Google Shape;4283;p339"/>
          <p:cNvCxnSpPr/>
          <p:nvPr/>
        </p:nvCxnSpPr>
        <p:spPr>
          <a:xfrm rot="10800000">
            <a:off x="69750" y="1341675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7" name="Shape 4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8" name="Google Shape;4288;p340"/>
          <p:cNvSpPr txBox="1"/>
          <p:nvPr>
            <p:ph idx="3" type="title"/>
          </p:nvPr>
        </p:nvSpPr>
        <p:spPr>
          <a:xfrm>
            <a:off x="228600" y="194925"/>
            <a:ext cx="57624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Automated Workflow Testing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9" name="Google Shape;4289;p3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290" name="Google Shape;4290;p340"/>
          <p:cNvGraphicFramePr/>
          <p:nvPr/>
        </p:nvGraphicFramePr>
        <p:xfrm>
          <a:off x="161050" y="596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{047D0DD5-6773-4333-AEDA-0BF06354E3CF}</a:tableStyleId>
              </a:tblPr>
              <a:tblGrid>
                <a:gridCol w="3319000"/>
                <a:gridCol w="5174150"/>
              </a:tblGrid>
              <a:tr h="43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sng">
                          <a:solidFill>
                            <a:schemeClr val="dk1"/>
                          </a:solidFill>
                        </a:rPr>
                        <a:t>Area</a:t>
                      </a:r>
                      <a:endParaRPr b="1" sz="1800" u="sng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sng">
                          <a:solidFill>
                            <a:schemeClr val="dk1"/>
                          </a:solidFill>
                        </a:rPr>
                        <a:t>Validated</a:t>
                      </a:r>
                      <a:endParaRPr b="1" sz="1800" u="sng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Authentication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Cognito redirect + authenticated dashboard access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User Management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Invites, CRUD operations, validation, role assignment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Task Management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CRUD, assign, update status, verify board changes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Inventory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CRUD, search/filter, update stock, low-stock detection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Recipes/Ingredients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CRUD, connect ingredients, produce validation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Location/Tenant Views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Tenant-specific data and location based access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5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Role Views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Admin, Manager, Employee workflow visibility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B6630"/>
                      </a:solidFill>
                      <a:prstDash val="lgDash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291" name="Google Shape;4291;p340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  <p:sp>
        <p:nvSpPr>
          <p:cNvPr id="4292" name="Google Shape;4292;p340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6" name="Shape 4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7" name="Google Shape;4297;p341"/>
          <p:cNvSpPr txBox="1"/>
          <p:nvPr>
            <p:ph idx="3" type="title"/>
          </p:nvPr>
        </p:nvSpPr>
        <p:spPr>
          <a:xfrm>
            <a:off x="372950" y="324850"/>
            <a:ext cx="62823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Jost"/>
                <a:ea typeface="Jost"/>
                <a:cs typeface="Jost"/>
                <a:sym typeface="Jost"/>
              </a:rPr>
              <a:t>Load Testing</a:t>
            </a:r>
            <a:endParaRPr b="1" sz="25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298" name="Google Shape;4298;p341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4299" name="Google Shape;4299;p3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00" name="Google Shape;4300;p341"/>
          <p:cNvSpPr txBox="1"/>
          <p:nvPr/>
        </p:nvSpPr>
        <p:spPr>
          <a:xfrm>
            <a:off x="230075" y="733500"/>
            <a:ext cx="8685300" cy="14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Used Locust to simulate HTTP traffic against Culinary Command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Measured request volume, active users, and response-time percentiles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Tracked average/median behavior and ranked 95th percentile worst-case response time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Established a baseline for infrastructure capacity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Future work: repeat load tests as features and real restaurant data increase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301" name="Google Shape;4301;p341"/>
          <p:cNvSpPr txBox="1"/>
          <p:nvPr>
            <p:ph idx="2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  <p:pic>
        <p:nvPicPr>
          <p:cNvPr id="4302" name="Google Shape;4302;p3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375" y="2101350"/>
            <a:ext cx="8235351" cy="2999625"/>
          </a:xfrm>
          <a:prstGeom prst="rect">
            <a:avLst/>
          </a:prstGeom>
          <a:noFill/>
          <a:ln>
            <a:noFill/>
          </a:ln>
        </p:spPr>
      </p:pic>
      <p:sp>
        <p:nvSpPr>
          <p:cNvPr id="4303" name="Google Shape;4303;p341"/>
          <p:cNvSpPr/>
          <p:nvPr/>
        </p:nvSpPr>
        <p:spPr>
          <a:xfrm>
            <a:off x="228600" y="257175"/>
            <a:ext cx="52300" cy="600075"/>
          </a:xfrm>
          <a:prstGeom prst="flowChartProcess">
            <a:avLst/>
          </a:prstGeom>
          <a:solidFill>
            <a:srgbClr val="2B66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7" name="Shape 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8" name="Google Shape;4308;p3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09" name="Google Shape;4309;p342"/>
          <p:cNvSpPr txBox="1"/>
          <p:nvPr/>
        </p:nvSpPr>
        <p:spPr>
          <a:xfrm>
            <a:off x="146475" y="123925"/>
            <a:ext cx="2843400" cy="6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PlayWright </a:t>
            </a:r>
            <a:r>
              <a:rPr lang="en" sz="2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Example</a:t>
            </a:r>
            <a:endParaRPr sz="2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4310" name="Google Shape;4310;p342" title="PW_ExampleTrimmed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5138" y="711812"/>
            <a:ext cx="4959826" cy="37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4311" name="Google Shape;4311;p342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5" name="Shape 4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6" name="Google Shape;4316;p3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17" name="Google Shape;4317;p343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4318" name="Google Shape;4318;p343"/>
          <p:cNvSpPr txBox="1"/>
          <p:nvPr/>
        </p:nvSpPr>
        <p:spPr>
          <a:xfrm>
            <a:off x="280900" y="1671900"/>
            <a:ext cx="7397700" cy="23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●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Adaptability matters more than a perfect plan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●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Working with real cloud infrastructure gave us an experience much closer to industry software development than a typical classroom assignment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●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Learned the importance of end-to-end testing as the application scaled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Jost"/>
              <a:buChar char="●"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User feedback helped prioritize which features actually delivered value instead of just being technically interesting</a:t>
            </a:r>
            <a:endParaRPr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319" name="Google Shape;4319;p343"/>
          <p:cNvSpPr txBox="1"/>
          <p:nvPr>
            <p:ph idx="4294967295" type="title"/>
          </p:nvPr>
        </p:nvSpPr>
        <p:spPr>
          <a:xfrm>
            <a:off x="301650" y="503003"/>
            <a:ext cx="28080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Jost"/>
                <a:ea typeface="Jost"/>
                <a:cs typeface="Jost"/>
                <a:sym typeface="Jost"/>
              </a:rPr>
              <a:t>Takeaways</a:t>
            </a:r>
            <a:endParaRPr b="1" sz="3000"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4320" name="Google Shape;4320;p343"/>
          <p:cNvSpPr/>
          <p:nvPr/>
        </p:nvSpPr>
        <p:spPr>
          <a:xfrm>
            <a:off x="206250" y="457200"/>
            <a:ext cx="74650" cy="75570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321" name="Google Shape;4321;p343"/>
          <p:cNvCxnSpPr/>
          <p:nvPr/>
        </p:nvCxnSpPr>
        <p:spPr>
          <a:xfrm rot="10800000">
            <a:off x="171300" y="1332000"/>
            <a:ext cx="3068700" cy="30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22" name="Google Shape;4322;p343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6" name="Shape 4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7" name="Google Shape;4327;p3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28" name="Google Shape;4328;p344"/>
          <p:cNvSpPr txBox="1"/>
          <p:nvPr>
            <p:ph idx="4294967295" type="title"/>
          </p:nvPr>
        </p:nvSpPr>
        <p:spPr>
          <a:xfrm>
            <a:off x="4012650" y="2248200"/>
            <a:ext cx="1118700" cy="6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latin typeface="Arial"/>
                <a:ea typeface="Arial"/>
                <a:cs typeface="Arial"/>
                <a:sym typeface="Arial"/>
              </a:rPr>
              <a:t>Q&amp;A</a:t>
            </a:r>
            <a:endParaRPr b="1" sz="3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344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pic>
        <p:nvPicPr>
          <p:cNvPr id="4330" name="Google Shape;4330;p344" title="vzUBa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076" y="3194425"/>
            <a:ext cx="1557786" cy="1557786"/>
          </a:xfrm>
          <a:prstGeom prst="rect">
            <a:avLst/>
          </a:prstGeom>
          <a:noFill/>
          <a:ln>
            <a:noFill/>
          </a:ln>
        </p:spPr>
      </p:pic>
      <p:sp>
        <p:nvSpPr>
          <p:cNvPr id="4331" name="Google Shape;4331;p344"/>
          <p:cNvSpPr txBox="1"/>
          <p:nvPr/>
        </p:nvSpPr>
        <p:spPr>
          <a:xfrm>
            <a:off x="230075" y="4728858"/>
            <a:ext cx="18450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7475" lIns="67475" spcFirstLastPara="1" rIns="67475" wrap="square" tIns="67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12">
                <a:solidFill>
                  <a:schemeClr val="dk1"/>
                </a:solidFill>
                <a:uFill>
                  <a:noFill/>
                </a:u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https://culinary-command.com</a:t>
            </a:r>
            <a:endParaRPr sz="885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4332" name="Google Shape;4332;p344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3" name="Shape 3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4" name="Google Shape;3864;p319"/>
          <p:cNvSpPr/>
          <p:nvPr/>
        </p:nvSpPr>
        <p:spPr>
          <a:xfrm>
            <a:off x="3734450" y="1725750"/>
            <a:ext cx="2788200" cy="2316000"/>
          </a:xfrm>
          <a:prstGeom prst="rect">
            <a:avLst/>
          </a:prstGeom>
          <a:gradFill>
            <a:gsLst>
              <a:gs pos="0">
                <a:schemeClr val="lt2"/>
              </a:gs>
              <a:gs pos="72000">
                <a:schemeClr val="lt1"/>
              </a:gs>
              <a:gs pos="100000">
                <a:schemeClr val="lt1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65" name="Google Shape;3865;p3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66" name="Google Shape;3866;p319"/>
          <p:cNvSpPr txBox="1"/>
          <p:nvPr>
            <p:ph idx="4294967295" type="title"/>
          </p:nvPr>
        </p:nvSpPr>
        <p:spPr>
          <a:xfrm>
            <a:off x="230075" y="457200"/>
            <a:ext cx="4867800" cy="85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latin typeface="Jost"/>
                <a:ea typeface="Jost"/>
                <a:cs typeface="Jost"/>
                <a:sym typeface="Jost"/>
              </a:rPr>
              <a:t>PROJECT</a:t>
            </a:r>
            <a:r>
              <a:rPr b="1" lang="en" sz="4200">
                <a:latin typeface="Arial"/>
                <a:ea typeface="Arial"/>
                <a:cs typeface="Arial"/>
                <a:sym typeface="Arial"/>
              </a:rPr>
              <a:t> ORIGIN</a:t>
            </a:r>
            <a:endParaRPr b="1" sz="4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7" name="Google Shape;3867;p319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cxnSp>
        <p:nvCxnSpPr>
          <p:cNvPr id="3868" name="Google Shape;3868;p319"/>
          <p:cNvCxnSpPr/>
          <p:nvPr/>
        </p:nvCxnSpPr>
        <p:spPr>
          <a:xfrm>
            <a:off x="280325" y="1249275"/>
            <a:ext cx="2400000" cy="900"/>
          </a:xfrm>
          <a:prstGeom prst="straightConnector1">
            <a:avLst/>
          </a:prstGeom>
          <a:noFill/>
          <a:ln cap="flat" cmpd="sng" w="38100">
            <a:solidFill>
              <a:srgbClr val="1F412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69" name="Google Shape;3869;p319"/>
          <p:cNvSpPr/>
          <p:nvPr/>
        </p:nvSpPr>
        <p:spPr>
          <a:xfrm>
            <a:off x="768900" y="4632975"/>
            <a:ext cx="7512300" cy="393600"/>
          </a:xfrm>
          <a:prstGeom prst="roundRect">
            <a:avLst>
              <a:gd fmla="val 16667" name="adj"/>
            </a:avLst>
          </a:prstGeom>
          <a:solidFill>
            <a:srgbClr val="2B6630">
              <a:alpha val="4241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Needed a better way to assign, track, and communicate daily back-of-house tasks</a:t>
            </a:r>
            <a:endParaRPr b="1" sz="13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870" name="Google Shape;3870;p319" title="ChatGPT Image May 4, 2026, 04_10_58 PM.png"/>
          <p:cNvPicPr preferRelativeResize="0"/>
          <p:nvPr/>
        </p:nvPicPr>
        <p:blipFill rotWithShape="1">
          <a:blip r:embed="rId3">
            <a:alphaModFix/>
          </a:blip>
          <a:srcRect b="6348" l="3449" r="3337" t="6217"/>
          <a:stretch/>
        </p:blipFill>
        <p:spPr>
          <a:xfrm>
            <a:off x="5152175" y="2517350"/>
            <a:ext cx="3644100" cy="1923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71" name="Google Shape;3871;p319" title="30114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400" y="4519150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2" name="Google Shape;3872;p319" title="ChatGPT Image May 4, 2026, 04_15_07 PM.png"/>
          <p:cNvPicPr preferRelativeResize="0"/>
          <p:nvPr/>
        </p:nvPicPr>
        <p:blipFill rotWithShape="1">
          <a:blip r:embed="rId5">
            <a:alphaModFix/>
          </a:blip>
          <a:srcRect b="7501" l="4486" r="4704" t="7168"/>
          <a:stretch/>
        </p:blipFill>
        <p:spPr>
          <a:xfrm>
            <a:off x="5097875" y="457200"/>
            <a:ext cx="3637500" cy="1923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73" name="Google Shape;3873;p319"/>
          <p:cNvSpPr txBox="1"/>
          <p:nvPr/>
        </p:nvSpPr>
        <p:spPr>
          <a:xfrm>
            <a:off x="230075" y="1348750"/>
            <a:ext cx="37635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Culinary Command </a:t>
            </a:r>
            <a:r>
              <a:rPr lang="en" sz="15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began with a real client need.</a:t>
            </a:r>
            <a:endParaRPr sz="15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874" name="Google Shape;3874;p319" title="PHG_Logo_long-color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048300"/>
            <a:ext cx="2233778" cy="1544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75" name="Google Shape;3875;p319"/>
          <p:cNvCxnSpPr/>
          <p:nvPr/>
        </p:nvCxnSpPr>
        <p:spPr>
          <a:xfrm rot="5400000">
            <a:off x="1194125" y="3094950"/>
            <a:ext cx="2400000" cy="900"/>
          </a:xfrm>
          <a:prstGeom prst="straightConnector1">
            <a:avLst/>
          </a:prstGeom>
          <a:noFill/>
          <a:ln cap="flat" cmpd="sng" w="38100">
            <a:solidFill>
              <a:srgbClr val="1F412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76" name="Google Shape;3876;p319"/>
          <p:cNvSpPr txBox="1"/>
          <p:nvPr/>
        </p:nvSpPr>
        <p:spPr>
          <a:xfrm>
            <a:off x="2443725" y="2149050"/>
            <a:ext cx="2233800" cy="18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Paul Durr, </a:t>
            </a: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co-owner of </a:t>
            </a:r>
            <a:r>
              <a:rPr b="1" lang="en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Prairie Hospitality Group,</a:t>
            </a:r>
            <a:endParaRPr b="1">
              <a:solidFill>
                <a:srgbClr val="48B02C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Operates two restaurants in Grinnell, Iowa.</a:t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77" name="Google Shape;3877;p319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1" name="Shape 3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2" name="Google Shape;3882;p320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  <p:sp>
        <p:nvSpPr>
          <p:cNvPr id="3883" name="Google Shape;3883;p320"/>
          <p:cNvSpPr txBox="1"/>
          <p:nvPr>
            <p:ph idx="2" type="title"/>
          </p:nvPr>
        </p:nvSpPr>
        <p:spPr>
          <a:xfrm>
            <a:off x="230075" y="457200"/>
            <a:ext cx="34326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latin typeface="Jost"/>
                <a:ea typeface="Jost"/>
                <a:cs typeface="Jost"/>
                <a:sym typeface="Jost"/>
              </a:rPr>
              <a:t>THE PROBLEM</a:t>
            </a:r>
            <a:endParaRPr b="1" sz="33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84" name="Google Shape;3884;p320"/>
          <p:cNvSpPr txBox="1"/>
          <p:nvPr>
            <p:ph idx="1" type="subTitle"/>
          </p:nvPr>
        </p:nvSpPr>
        <p:spPr>
          <a:xfrm>
            <a:off x="230075" y="1227450"/>
            <a:ext cx="3432600" cy="7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Jost"/>
                <a:ea typeface="Jost"/>
                <a:cs typeface="Jost"/>
                <a:sym typeface="Jost"/>
              </a:rPr>
              <a:t>Restaurants still rely on:</a:t>
            </a:r>
            <a:endParaRPr b="1" sz="25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85" name="Google Shape;3885;p320"/>
          <p:cNvSpPr txBox="1"/>
          <p:nvPr/>
        </p:nvSpPr>
        <p:spPr>
          <a:xfrm>
            <a:off x="230075" y="1991675"/>
            <a:ext cx="30723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Jost"/>
              <a:buChar char="●"/>
            </a:pPr>
            <a:r>
              <a:rPr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Verbal communication</a:t>
            </a:r>
            <a:endParaRPr sz="1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49250" lvl="0" marL="45720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Jost"/>
              <a:buChar char="●"/>
            </a:pPr>
            <a:r>
              <a:rPr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Handwritten prep lists</a:t>
            </a:r>
            <a:endParaRPr sz="1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49250" lvl="0" marL="457200" rtl="0" algn="l"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900"/>
              <a:buFont typeface="Jost"/>
              <a:buChar char="●"/>
            </a:pPr>
            <a:r>
              <a:rPr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Inconsistent workflows</a:t>
            </a:r>
            <a:endParaRPr sz="1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3886" name="Google Shape;3886;p320"/>
          <p:cNvCxnSpPr/>
          <p:nvPr/>
        </p:nvCxnSpPr>
        <p:spPr>
          <a:xfrm>
            <a:off x="3779063" y="1314875"/>
            <a:ext cx="2700" cy="2404500"/>
          </a:xfrm>
          <a:prstGeom prst="straightConnector1">
            <a:avLst/>
          </a:prstGeom>
          <a:noFill/>
          <a:ln cap="flat" cmpd="sng" w="38100">
            <a:solidFill>
              <a:srgbClr val="1F412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87" name="Google Shape;3887;p320"/>
          <p:cNvSpPr txBox="1"/>
          <p:nvPr>
            <p:ph idx="1" type="subTitle"/>
          </p:nvPr>
        </p:nvSpPr>
        <p:spPr>
          <a:xfrm>
            <a:off x="3988325" y="1314863"/>
            <a:ext cx="30069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Jost"/>
                <a:ea typeface="Jost"/>
                <a:cs typeface="Jost"/>
                <a:sym typeface="Jost"/>
              </a:rPr>
              <a:t>This leads to:</a:t>
            </a:r>
            <a:endParaRPr b="1" sz="25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88" name="Google Shape;3888;p320"/>
          <p:cNvSpPr txBox="1"/>
          <p:nvPr/>
        </p:nvSpPr>
        <p:spPr>
          <a:xfrm>
            <a:off x="3955625" y="1895400"/>
            <a:ext cx="3072300" cy="25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Jost"/>
              <a:buChar char="●"/>
            </a:pPr>
            <a:r>
              <a:rPr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Missed or duplicated tasks</a:t>
            </a:r>
            <a:endParaRPr sz="1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49250" lvl="0" marL="45720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Jost"/>
              <a:buChar char="●"/>
            </a:pPr>
            <a:r>
              <a:rPr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Confusion between shifts</a:t>
            </a:r>
            <a:endParaRPr sz="1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49250" lvl="0" marL="457200" rtl="0" algn="l"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900"/>
              <a:buFont typeface="Jost"/>
              <a:buChar char="●"/>
            </a:pPr>
            <a:r>
              <a:rPr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No accountability or tracking</a:t>
            </a:r>
            <a:endParaRPr sz="1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889" name="Google Shape;3889;p320"/>
          <p:cNvSpPr/>
          <p:nvPr/>
        </p:nvSpPr>
        <p:spPr>
          <a:xfrm>
            <a:off x="68525" y="3864425"/>
            <a:ext cx="3755700" cy="1047900"/>
          </a:xfrm>
          <a:prstGeom prst="roundRect">
            <a:avLst>
              <a:gd fmla="val 16667" name="adj"/>
            </a:avLst>
          </a:prstGeom>
          <a:solidFill>
            <a:srgbClr val="2B6630">
              <a:alpha val="42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890" name="Google Shape;3890;p320"/>
          <p:cNvSpPr txBox="1"/>
          <p:nvPr/>
        </p:nvSpPr>
        <p:spPr>
          <a:xfrm>
            <a:off x="615575" y="3864425"/>
            <a:ext cx="3226800" cy="11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No centralized system for managing back of house tasks.</a:t>
            </a:r>
            <a:endParaRPr b="1" sz="1900">
              <a:solidFill>
                <a:schemeClr val="dk1"/>
              </a:solidFill>
            </a:endParaRPr>
          </a:p>
        </p:txBody>
      </p:sp>
      <p:pic>
        <p:nvPicPr>
          <p:cNvPr id="3891" name="Google Shape;3891;p320" title="image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25" y="4054950"/>
            <a:ext cx="547050" cy="547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92" name="Google Shape;3892;p320"/>
          <p:cNvSpPr txBox="1"/>
          <p:nvPr>
            <p:ph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3893" name="Google Shape;3893;p320"/>
          <p:cNvSpPr txBox="1"/>
          <p:nvPr>
            <p:ph idx="12" type="sldNum"/>
          </p:nvPr>
        </p:nvSpPr>
        <p:spPr>
          <a:xfrm>
            <a:off x="8841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7" name="Shape 3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8" name="Google Shape;3898;p321" title="8a530c37-44ae-4339-ba38-fbcec59679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2600" y="723725"/>
            <a:ext cx="5221401" cy="2938599"/>
          </a:xfrm>
          <a:prstGeom prst="rect">
            <a:avLst/>
          </a:prstGeom>
          <a:noFill/>
          <a:ln>
            <a:noFill/>
          </a:ln>
        </p:spPr>
      </p:pic>
      <p:sp>
        <p:nvSpPr>
          <p:cNvPr id="3899" name="Google Shape;3899;p3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00" name="Google Shape;3900;p321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3901" name="Google Shape;3901;p321"/>
          <p:cNvSpPr txBox="1"/>
          <p:nvPr>
            <p:ph idx="4294967295" type="title"/>
          </p:nvPr>
        </p:nvSpPr>
        <p:spPr>
          <a:xfrm>
            <a:off x="228600" y="259013"/>
            <a:ext cx="38313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latin typeface="Jost"/>
                <a:ea typeface="Jost"/>
                <a:cs typeface="Jost"/>
                <a:sym typeface="Jost"/>
              </a:rPr>
              <a:t>OUR</a:t>
            </a:r>
            <a:r>
              <a:rPr b="1" lang="en" sz="3300">
                <a:latin typeface="Jost"/>
                <a:ea typeface="Jost"/>
                <a:cs typeface="Jost"/>
                <a:sym typeface="Jost"/>
              </a:rPr>
              <a:t> SOLUTION:</a:t>
            </a:r>
            <a:endParaRPr b="1" sz="33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02" name="Google Shape;3902;p321"/>
          <p:cNvSpPr txBox="1"/>
          <p:nvPr>
            <p:ph idx="4294967295" type="title"/>
          </p:nvPr>
        </p:nvSpPr>
        <p:spPr>
          <a:xfrm>
            <a:off x="492575" y="830763"/>
            <a:ext cx="41901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Jost"/>
                <a:ea typeface="Jost"/>
                <a:cs typeface="Jost"/>
                <a:sym typeface="Jost"/>
              </a:rPr>
              <a:t>Culinary Command centralizes daily kitchen operations into one role-based web application</a:t>
            </a:r>
            <a:endParaRPr sz="1300"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903" name="Google Shape;3903;p3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9500" y="0"/>
            <a:ext cx="1806299" cy="8001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4" name="Google Shape;3904;p321"/>
          <p:cNvCxnSpPr/>
          <p:nvPr/>
        </p:nvCxnSpPr>
        <p:spPr>
          <a:xfrm>
            <a:off x="225000" y="1775750"/>
            <a:ext cx="14400" cy="2219700"/>
          </a:xfrm>
          <a:prstGeom prst="straightConnector1">
            <a:avLst/>
          </a:prstGeom>
          <a:noFill/>
          <a:ln cap="flat" cmpd="sng" w="38100">
            <a:solidFill>
              <a:srgbClr val="1F412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05" name="Google Shape;3905;p321"/>
          <p:cNvSpPr txBox="1"/>
          <p:nvPr>
            <p:ph idx="4294967295" type="subTitle"/>
          </p:nvPr>
        </p:nvSpPr>
        <p:spPr>
          <a:xfrm>
            <a:off x="225000" y="1409413"/>
            <a:ext cx="1918200" cy="30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Jost"/>
                <a:ea typeface="Jost"/>
                <a:cs typeface="Jost"/>
                <a:sym typeface="Jost"/>
              </a:rPr>
              <a:t>How it Works:</a:t>
            </a:r>
            <a:endParaRPr b="1" sz="2000"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3906" name="Google Shape;3906;p321"/>
          <p:cNvCxnSpPr/>
          <p:nvPr/>
        </p:nvCxnSpPr>
        <p:spPr>
          <a:xfrm>
            <a:off x="369825" y="870175"/>
            <a:ext cx="7977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07" name="Google Shape;3907;p321"/>
          <p:cNvSpPr/>
          <p:nvPr/>
        </p:nvSpPr>
        <p:spPr>
          <a:xfrm>
            <a:off x="1943375" y="3922500"/>
            <a:ext cx="2107800" cy="711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B66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08" name="Google Shape;3908;p321"/>
          <p:cNvSpPr/>
          <p:nvPr/>
        </p:nvSpPr>
        <p:spPr>
          <a:xfrm>
            <a:off x="311800" y="1816513"/>
            <a:ext cx="340800" cy="340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09" name="Google Shape;3909;p321"/>
          <p:cNvSpPr/>
          <p:nvPr/>
        </p:nvSpPr>
        <p:spPr>
          <a:xfrm>
            <a:off x="311800" y="2341100"/>
            <a:ext cx="340800" cy="340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10" name="Google Shape;3910;p321"/>
          <p:cNvSpPr/>
          <p:nvPr/>
        </p:nvSpPr>
        <p:spPr>
          <a:xfrm>
            <a:off x="311800" y="2865675"/>
            <a:ext cx="340800" cy="340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11" name="Google Shape;3911;p321"/>
          <p:cNvSpPr/>
          <p:nvPr/>
        </p:nvSpPr>
        <p:spPr>
          <a:xfrm>
            <a:off x="311800" y="3478088"/>
            <a:ext cx="340800" cy="340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12" name="Google Shape;3912;p321"/>
          <p:cNvSpPr txBox="1"/>
          <p:nvPr/>
        </p:nvSpPr>
        <p:spPr>
          <a:xfrm>
            <a:off x="332800" y="1775738"/>
            <a:ext cx="2988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1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913" name="Google Shape;3913;p321"/>
          <p:cNvSpPr txBox="1"/>
          <p:nvPr/>
        </p:nvSpPr>
        <p:spPr>
          <a:xfrm>
            <a:off x="332800" y="2300338"/>
            <a:ext cx="2988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2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914" name="Google Shape;3914;p321"/>
          <p:cNvSpPr txBox="1"/>
          <p:nvPr/>
        </p:nvSpPr>
        <p:spPr>
          <a:xfrm>
            <a:off x="332800" y="2824913"/>
            <a:ext cx="2988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3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915" name="Google Shape;3915;p321"/>
          <p:cNvSpPr txBox="1"/>
          <p:nvPr/>
        </p:nvSpPr>
        <p:spPr>
          <a:xfrm>
            <a:off x="332800" y="3430988"/>
            <a:ext cx="2988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4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916" name="Google Shape;3916;p321"/>
          <p:cNvSpPr txBox="1"/>
          <p:nvPr/>
        </p:nvSpPr>
        <p:spPr>
          <a:xfrm>
            <a:off x="652600" y="1720788"/>
            <a:ext cx="36690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Managers build reusable task lists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Morning prep, closing, cleaning, inventory checks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17" name="Google Shape;3917;p321"/>
          <p:cNvSpPr txBox="1"/>
          <p:nvPr/>
        </p:nvSpPr>
        <p:spPr>
          <a:xfrm>
            <a:off x="652600" y="2246888"/>
            <a:ext cx="36690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Tasks are assigned by shift or employee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Employees see only the work they are responsible for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18" name="Google Shape;3918;p321"/>
          <p:cNvSpPr txBox="1"/>
          <p:nvPr/>
        </p:nvSpPr>
        <p:spPr>
          <a:xfrm>
            <a:off x="652600" y="2772988"/>
            <a:ext cx="36690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Progress is tracked throughout the day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Managers can view pending, in-progress, and completed work</a:t>
            </a:r>
            <a:endParaRPr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19" name="Google Shape;3919;p321"/>
          <p:cNvSpPr txBox="1"/>
          <p:nvPr/>
        </p:nvSpPr>
        <p:spPr>
          <a:xfrm>
            <a:off x="652600" y="3393300"/>
            <a:ext cx="36690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Inventory supports prep decisions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Par, count, and prep amounts help determine what needs to be made</a:t>
            </a:r>
            <a:endParaRPr sz="15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20" name="Google Shape;3920;p321"/>
          <p:cNvSpPr/>
          <p:nvPr/>
        </p:nvSpPr>
        <p:spPr>
          <a:xfrm>
            <a:off x="4208563" y="3922500"/>
            <a:ext cx="2107800" cy="711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B66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21" name="Google Shape;3921;p321"/>
          <p:cNvSpPr/>
          <p:nvPr/>
        </p:nvSpPr>
        <p:spPr>
          <a:xfrm>
            <a:off x="6473775" y="3922500"/>
            <a:ext cx="2107800" cy="711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B66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22" name="Google Shape;3922;p321"/>
          <p:cNvSpPr/>
          <p:nvPr/>
        </p:nvSpPr>
        <p:spPr>
          <a:xfrm>
            <a:off x="311800" y="4683725"/>
            <a:ext cx="7555800" cy="393600"/>
          </a:xfrm>
          <a:prstGeom prst="roundRect">
            <a:avLst>
              <a:gd fmla="val 16667" name="adj"/>
            </a:avLst>
          </a:prstGeom>
          <a:solidFill>
            <a:srgbClr val="2B6630">
              <a:alpha val="4241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The system replaces scattered paper lists with a shared workflow for managers and employees.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923" name="Google Shape;3923;p321" title="140253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575" y="4731125"/>
            <a:ext cx="298801" cy="29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4" name="Google Shape;3924;p321" title="926216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9575" y="4107600"/>
            <a:ext cx="340800" cy="3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5" name="Google Shape;3925;p321" title="14090828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78150" y="4107598"/>
            <a:ext cx="340800" cy="3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6" name="Google Shape;3926;p321" title="1402614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73850" y="4107588"/>
            <a:ext cx="340800" cy="3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7" name="Google Shape;3927;p321"/>
          <p:cNvSpPr txBox="1"/>
          <p:nvPr/>
        </p:nvSpPr>
        <p:spPr>
          <a:xfrm>
            <a:off x="2358463" y="3910338"/>
            <a:ext cx="1806300" cy="7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Task Management</a:t>
            </a:r>
            <a:endParaRPr b="1"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Templates, task lists, bulk assignment, live status tracking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28" name="Google Shape;3928;p321"/>
          <p:cNvSpPr txBox="1"/>
          <p:nvPr/>
        </p:nvSpPr>
        <p:spPr>
          <a:xfrm>
            <a:off x="4572000" y="3935475"/>
            <a:ext cx="1806300" cy="7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Inventory Management</a:t>
            </a:r>
            <a:endParaRPr b="1"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Par levels, counts, prep amounts, catalog organization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29" name="Google Shape;3929;p321"/>
          <p:cNvSpPr txBox="1"/>
          <p:nvPr/>
        </p:nvSpPr>
        <p:spPr>
          <a:xfrm>
            <a:off x="6850375" y="3910350"/>
            <a:ext cx="1806300" cy="7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Employee Management</a:t>
            </a:r>
            <a:endParaRPr b="1" sz="11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Role-based access, location assignment, personal task views</a:t>
            </a:r>
            <a:endParaRPr sz="10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3" name="Shape 3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4" name="Google Shape;3934;p322" title="IMG_6960.jpg"/>
          <p:cNvPicPr preferRelativeResize="0"/>
          <p:nvPr/>
        </p:nvPicPr>
        <p:blipFill rotWithShape="1">
          <a:blip r:embed="rId3">
            <a:alphaModFix/>
          </a:blip>
          <a:srcRect b="21240" l="0" r="0" t="26739"/>
          <a:stretch/>
        </p:blipFill>
        <p:spPr>
          <a:xfrm>
            <a:off x="4619124" y="245246"/>
            <a:ext cx="2556900" cy="1773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35" name="Google Shape;3935;p3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36" name="Google Shape;3936;p322"/>
          <p:cNvSpPr txBox="1"/>
          <p:nvPr>
            <p:ph idx="4294967295" type="title"/>
          </p:nvPr>
        </p:nvSpPr>
        <p:spPr>
          <a:xfrm>
            <a:off x="130525" y="448100"/>
            <a:ext cx="5375400" cy="6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latin typeface="Jost"/>
                <a:ea typeface="Jost"/>
                <a:cs typeface="Jost"/>
                <a:sym typeface="Jost"/>
              </a:rPr>
              <a:t>LIVE </a:t>
            </a:r>
            <a:r>
              <a:rPr b="1" lang="en" sz="2700">
                <a:latin typeface="Jost"/>
                <a:ea typeface="Jost"/>
                <a:cs typeface="Jost"/>
                <a:sym typeface="Jost"/>
              </a:rPr>
              <a:t>DEMO &amp; ITERATION</a:t>
            </a:r>
            <a:endParaRPr b="1" sz="27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37" name="Google Shape;3937;p322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sp>
        <p:nvSpPr>
          <p:cNvPr id="3938" name="Google Shape;3938;p322"/>
          <p:cNvSpPr txBox="1"/>
          <p:nvPr>
            <p:ph idx="4294967295" type="title"/>
          </p:nvPr>
        </p:nvSpPr>
        <p:spPr>
          <a:xfrm>
            <a:off x="130525" y="903125"/>
            <a:ext cx="45384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Jost"/>
                <a:ea typeface="Jost"/>
                <a:cs typeface="Jost"/>
                <a:sym typeface="Jost"/>
              </a:rPr>
              <a:t>Two in-person demos at Prairie Canary in Grinnell, Iowa</a:t>
            </a:r>
            <a:endParaRPr sz="1300"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3939" name="Google Shape;3939;p322"/>
          <p:cNvCxnSpPr/>
          <p:nvPr/>
        </p:nvCxnSpPr>
        <p:spPr>
          <a:xfrm>
            <a:off x="230075" y="1300025"/>
            <a:ext cx="2400000" cy="900"/>
          </a:xfrm>
          <a:prstGeom prst="straightConnector1">
            <a:avLst/>
          </a:prstGeom>
          <a:noFill/>
          <a:ln cap="flat" cmpd="sng" w="38100">
            <a:solidFill>
              <a:srgbClr val="1F412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940" name="Google Shape;3940;p322" title="1402676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525" y="1367825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1" name="Google Shape;3941;p322" title="1402684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525" y="2717975"/>
            <a:ext cx="548700" cy="548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42" name="Google Shape;3942;p322"/>
          <p:cNvCxnSpPr/>
          <p:nvPr/>
        </p:nvCxnSpPr>
        <p:spPr>
          <a:xfrm>
            <a:off x="369825" y="2645850"/>
            <a:ext cx="3662100" cy="7200"/>
          </a:xfrm>
          <a:prstGeom prst="straightConnector1">
            <a:avLst/>
          </a:prstGeom>
          <a:noFill/>
          <a:ln cap="flat" cmpd="sng" w="19050">
            <a:solidFill>
              <a:srgbClr val="1F412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43" name="Google Shape;3943;p322"/>
          <p:cNvSpPr txBox="1"/>
          <p:nvPr/>
        </p:nvSpPr>
        <p:spPr>
          <a:xfrm>
            <a:off x="679225" y="1359450"/>
            <a:ext cx="35958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Demo 1</a:t>
            </a:r>
            <a:endParaRPr b="1">
              <a:solidFill>
                <a:srgbClr val="48B02C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Early task assignment workflow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Validated the core concept in a real 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kitchen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Used the original Task Assignment Page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44" name="Google Shape;3944;p322"/>
          <p:cNvSpPr txBox="1"/>
          <p:nvPr/>
        </p:nvSpPr>
        <p:spPr>
          <a:xfrm>
            <a:off x="679225" y="2806850"/>
            <a:ext cx="51015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Demo 2</a:t>
            </a:r>
            <a:endParaRPr b="1">
              <a:solidFill>
                <a:srgbClr val="48B02C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Demonstrated a more refined system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Confirmed the product fit the 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restaurant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workflow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●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Feedback led to small improvements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Employees should be able to view completed tasks again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ost"/>
              <a:buChar char="○"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Daily tasks lists appear automatically at set times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45" name="Google Shape;3945;p322"/>
          <p:cNvSpPr/>
          <p:nvPr/>
        </p:nvSpPr>
        <p:spPr>
          <a:xfrm>
            <a:off x="311800" y="4683725"/>
            <a:ext cx="8056200" cy="393600"/>
          </a:xfrm>
          <a:prstGeom prst="roundRect">
            <a:avLst>
              <a:gd fmla="val 16667" name="adj"/>
            </a:avLst>
          </a:prstGeom>
          <a:solidFill>
            <a:srgbClr val="2B6630">
              <a:alpha val="4241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The live demos showed that Culinary Command works in a real kitchen environment and helped guide improvements.</a:t>
            </a:r>
            <a:endParaRPr b="1" sz="1000">
              <a:solidFill>
                <a:schemeClr val="dk1"/>
              </a:solidFill>
            </a:endParaRPr>
          </a:p>
        </p:txBody>
      </p:sp>
      <p:pic>
        <p:nvPicPr>
          <p:cNvPr id="3946" name="Google Shape;3946;p322" title="1402531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525" y="4731125"/>
            <a:ext cx="298801" cy="29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7" name="Google Shape;3947;p322" title="IMG_6959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17925" y="245246"/>
            <a:ext cx="1489800" cy="198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2B663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48" name="Google Shape;3948;p322"/>
          <p:cNvSpPr/>
          <p:nvPr/>
        </p:nvSpPr>
        <p:spPr>
          <a:xfrm>
            <a:off x="4619125" y="2320450"/>
            <a:ext cx="4350900" cy="161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949" name="Google Shape;3949;p322" title="Screenshot 2026-05-04 at 3.33.59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54799" y="2653050"/>
            <a:ext cx="1699362" cy="107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0" name="Google Shape;3950;p322" title="Screenshot 2026-05-04 at 3.34.31 P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81060" y="2653053"/>
            <a:ext cx="1790561" cy="107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1" name="Google Shape;3951;p322" title="17759446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14875" y="2865450"/>
            <a:ext cx="647100" cy="64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2" name="Google Shape;3952;p322"/>
          <p:cNvSpPr txBox="1"/>
          <p:nvPr/>
        </p:nvSpPr>
        <p:spPr>
          <a:xfrm>
            <a:off x="5051825" y="2361450"/>
            <a:ext cx="14091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Demo 1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(Before)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53" name="Google Shape;3953;p322"/>
          <p:cNvSpPr txBox="1"/>
          <p:nvPr/>
        </p:nvSpPr>
        <p:spPr>
          <a:xfrm>
            <a:off x="7171775" y="2352125"/>
            <a:ext cx="1409100" cy="2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Current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(Refined)</a:t>
            </a:r>
            <a:endParaRPr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54" name="Google Shape;3954;p322"/>
          <p:cNvSpPr txBox="1"/>
          <p:nvPr>
            <p:ph idx="4294967295" type="title"/>
          </p:nvPr>
        </p:nvSpPr>
        <p:spPr>
          <a:xfrm>
            <a:off x="6414875" y="57837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8" name="Shape 3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9" name="Google Shape;3959;p3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60" name="Google Shape;3960;p323"/>
          <p:cNvSpPr/>
          <p:nvPr/>
        </p:nvSpPr>
        <p:spPr>
          <a:xfrm>
            <a:off x="153000" y="1193525"/>
            <a:ext cx="8838000" cy="3284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350">
            <a:solidFill>
              <a:srgbClr val="1F41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5725" lIns="185725" spcFirstLastPara="1" rIns="185725" wrap="square" tIns="18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44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961" name="Google Shape;3961;p323" title="Screenshot 2026-05-04 at 3.33.5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722" y="1869133"/>
            <a:ext cx="3451890" cy="217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2" name="Google Shape;3962;p323" title="Screenshot 2026-05-04 at 3.34.3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0766" y="1869139"/>
            <a:ext cx="3637140" cy="2177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3" name="Google Shape;3963;p323" title="1775944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0682" y="2300579"/>
            <a:ext cx="1314446" cy="13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3964" name="Google Shape;3964;p323"/>
          <p:cNvSpPr txBox="1"/>
          <p:nvPr/>
        </p:nvSpPr>
        <p:spPr>
          <a:xfrm>
            <a:off x="1031938" y="1276808"/>
            <a:ext cx="2862300" cy="4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85725" lIns="185725" spcFirstLastPara="1" rIns="185725" wrap="square" tIns="18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38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Demo 1</a:t>
            </a:r>
            <a:r>
              <a:rPr lang="en" sz="2438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(Before)</a:t>
            </a:r>
            <a:endParaRPr sz="2438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65" name="Google Shape;3965;p323"/>
          <p:cNvSpPr txBox="1"/>
          <p:nvPr/>
        </p:nvSpPr>
        <p:spPr>
          <a:xfrm>
            <a:off x="5338163" y="1257866"/>
            <a:ext cx="2862300" cy="4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85725" lIns="185725" spcFirstLastPara="1" rIns="185725" wrap="square" tIns="18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38">
                <a:solidFill>
                  <a:srgbClr val="48B02C"/>
                </a:solidFill>
                <a:latin typeface="Jost"/>
                <a:ea typeface="Jost"/>
                <a:cs typeface="Jost"/>
                <a:sym typeface="Jost"/>
              </a:rPr>
              <a:t>Current</a:t>
            </a:r>
            <a:r>
              <a:rPr lang="en" sz="2438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(Refined)</a:t>
            </a:r>
            <a:endParaRPr sz="2438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pic>
        <p:nvPicPr>
          <p:cNvPr id="3966" name="Google Shape;3966;p3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175" y="65875"/>
            <a:ext cx="2471574" cy="1094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7" name="Google Shape;3967;p323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1" name="Shape 3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2" name="Google Shape;3972;p324"/>
          <p:cNvSpPr txBox="1"/>
          <p:nvPr>
            <p:ph idx="3" type="title"/>
          </p:nvPr>
        </p:nvSpPr>
        <p:spPr>
          <a:xfrm>
            <a:off x="491753" y="438250"/>
            <a:ext cx="2054700" cy="46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Jost"/>
                <a:ea typeface="Jost"/>
                <a:cs typeface="Jost"/>
                <a:sym typeface="Jost"/>
              </a:rPr>
              <a:t>Our Approach</a:t>
            </a:r>
            <a:endParaRPr sz="26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73" name="Google Shape;3973;p3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74" name="Google Shape;3974;p324"/>
          <p:cNvSpPr/>
          <p:nvPr/>
        </p:nvSpPr>
        <p:spPr>
          <a:xfrm>
            <a:off x="226565" y="237801"/>
            <a:ext cx="74650" cy="631250"/>
          </a:xfrm>
          <a:prstGeom prst="flowChartProcess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75" name="Google Shape;3975;p324"/>
          <p:cNvSpPr/>
          <p:nvPr/>
        </p:nvSpPr>
        <p:spPr>
          <a:xfrm>
            <a:off x="287338" y="1115388"/>
            <a:ext cx="2696400" cy="3548400"/>
          </a:xfrm>
          <a:prstGeom prst="rect">
            <a:avLst/>
          </a:prstGeom>
          <a:solidFill>
            <a:srgbClr val="2D2D2D"/>
          </a:solidFill>
          <a:ln cap="flat" cmpd="sng" w="14375">
            <a:solidFill>
              <a:srgbClr val="5BAF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700" lIns="137700" spcFirstLastPara="1" rIns="137700" wrap="square" tIns="137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76" name="Google Shape;3976;p324"/>
          <p:cNvSpPr/>
          <p:nvPr/>
        </p:nvSpPr>
        <p:spPr>
          <a:xfrm>
            <a:off x="291480" y="1095359"/>
            <a:ext cx="2696400" cy="69300"/>
          </a:xfrm>
          <a:prstGeom prst="rect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137700" lIns="137700" spcFirstLastPara="1" rIns="137700" wrap="square" tIns="137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77" name="Google Shape;3977;p324"/>
          <p:cNvSpPr txBox="1"/>
          <p:nvPr/>
        </p:nvSpPr>
        <p:spPr>
          <a:xfrm>
            <a:off x="831951" y="1202538"/>
            <a:ext cx="21519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700" lIns="137700" spcFirstLastPara="1" rIns="137700" wrap="square" tIns="137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5">
                <a:solidFill>
                  <a:srgbClr val="5BAFD6"/>
                </a:solidFill>
                <a:latin typeface="Calibri"/>
                <a:ea typeface="Calibri"/>
                <a:cs typeface="Calibri"/>
                <a:sym typeface="Calibri"/>
              </a:rPr>
              <a:t>HOW WE WORKED</a:t>
            </a:r>
            <a:endParaRPr b="1" sz="1205">
              <a:solidFill>
                <a:srgbClr val="5BAFD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8" name="Google Shape;3978;p324"/>
          <p:cNvSpPr txBox="1"/>
          <p:nvPr/>
        </p:nvSpPr>
        <p:spPr>
          <a:xfrm>
            <a:off x="286108" y="2095403"/>
            <a:ext cx="18792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700" lIns="137700" spcFirstLastPara="1" rIns="137700" wrap="square" tIns="137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5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9" name="Google Shape;3979;p324"/>
          <p:cNvSpPr/>
          <p:nvPr/>
        </p:nvSpPr>
        <p:spPr>
          <a:xfrm>
            <a:off x="491738" y="1256838"/>
            <a:ext cx="340200" cy="354900"/>
          </a:xfrm>
          <a:prstGeom prst="ellipse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0" name="Google Shape;3980;p324"/>
          <p:cNvSpPr txBox="1"/>
          <p:nvPr/>
        </p:nvSpPr>
        <p:spPr>
          <a:xfrm>
            <a:off x="524425" y="1250522"/>
            <a:ext cx="2433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D2D2D"/>
                </a:solidFill>
                <a:latin typeface="Jost"/>
                <a:ea typeface="Jost"/>
                <a:cs typeface="Jost"/>
                <a:sym typeface="Jost"/>
              </a:rPr>
              <a:t>1</a:t>
            </a:r>
            <a:endParaRPr b="1" sz="1200">
              <a:solidFill>
                <a:srgbClr val="2D2D2D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1" name="Google Shape;3981;p324"/>
          <p:cNvSpPr txBox="1"/>
          <p:nvPr/>
        </p:nvSpPr>
        <p:spPr>
          <a:xfrm>
            <a:off x="323875" y="1621225"/>
            <a:ext cx="26316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Process &amp; Methodology</a:t>
            </a:r>
            <a:endParaRPr b="1" sz="17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3982" name="Google Shape;3982;p324"/>
          <p:cNvCxnSpPr/>
          <p:nvPr/>
        </p:nvCxnSpPr>
        <p:spPr>
          <a:xfrm>
            <a:off x="344334" y="2018098"/>
            <a:ext cx="2588400" cy="9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83" name="Google Shape;3983;p324"/>
          <p:cNvSpPr/>
          <p:nvPr/>
        </p:nvSpPr>
        <p:spPr>
          <a:xfrm>
            <a:off x="400217" y="2242336"/>
            <a:ext cx="168600" cy="172200"/>
          </a:xfrm>
          <a:prstGeom prst="ellipse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4" name="Google Shape;3984;p324"/>
          <p:cNvSpPr txBox="1"/>
          <p:nvPr/>
        </p:nvSpPr>
        <p:spPr>
          <a:xfrm>
            <a:off x="628550" y="2143792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Agile sprints → Kanban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5" name="Google Shape;3985;p324"/>
          <p:cNvSpPr/>
          <p:nvPr/>
        </p:nvSpPr>
        <p:spPr>
          <a:xfrm>
            <a:off x="400217" y="3011606"/>
            <a:ext cx="168600" cy="172200"/>
          </a:xfrm>
          <a:prstGeom prst="ellipse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6" name="Google Shape;3986;p324"/>
          <p:cNvSpPr txBox="1"/>
          <p:nvPr/>
        </p:nvSpPr>
        <p:spPr>
          <a:xfrm>
            <a:off x="628550" y="2913063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Two in-person client demos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7" name="Google Shape;3987;p324"/>
          <p:cNvSpPr/>
          <p:nvPr/>
        </p:nvSpPr>
        <p:spPr>
          <a:xfrm>
            <a:off x="400217" y="3751359"/>
            <a:ext cx="168600" cy="172200"/>
          </a:xfrm>
          <a:prstGeom prst="ellipse">
            <a:avLst/>
          </a:prstGeom>
          <a:solidFill>
            <a:srgbClr val="5BAF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8" name="Google Shape;3988;p324"/>
          <p:cNvSpPr txBox="1"/>
          <p:nvPr/>
        </p:nvSpPr>
        <p:spPr>
          <a:xfrm>
            <a:off x="628550" y="3652813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Client-driven requirements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89" name="Google Shape;3989;p324"/>
          <p:cNvSpPr/>
          <p:nvPr/>
        </p:nvSpPr>
        <p:spPr>
          <a:xfrm>
            <a:off x="3185008" y="1105367"/>
            <a:ext cx="2696400" cy="3548400"/>
          </a:xfrm>
          <a:prstGeom prst="rect">
            <a:avLst/>
          </a:prstGeom>
          <a:solidFill>
            <a:srgbClr val="2D2D2D"/>
          </a:solidFill>
          <a:ln cap="flat" cmpd="sng" w="14375">
            <a:solidFill>
              <a:srgbClr val="3D7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700" lIns="137700" spcFirstLastPara="1" rIns="137700" wrap="square" tIns="137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90" name="Google Shape;3990;p324"/>
          <p:cNvSpPr/>
          <p:nvPr/>
        </p:nvSpPr>
        <p:spPr>
          <a:xfrm>
            <a:off x="3180721" y="1093767"/>
            <a:ext cx="2696400" cy="69300"/>
          </a:xfrm>
          <a:prstGeom prst="rect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137700" lIns="137700" spcFirstLastPara="1" rIns="137700" wrap="square" tIns="137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91" name="Google Shape;3991;p324"/>
          <p:cNvSpPr txBox="1"/>
          <p:nvPr/>
        </p:nvSpPr>
        <p:spPr>
          <a:xfrm>
            <a:off x="3729621" y="1192513"/>
            <a:ext cx="21519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700" lIns="137700" spcFirstLastPara="1" rIns="137700" wrap="square" tIns="137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5">
                <a:solidFill>
                  <a:srgbClr val="009A3B"/>
                </a:solidFill>
                <a:latin typeface="Calibri"/>
                <a:ea typeface="Calibri"/>
                <a:cs typeface="Calibri"/>
                <a:sym typeface="Calibri"/>
              </a:rPr>
              <a:t>HOW WE BUILT</a:t>
            </a:r>
            <a:endParaRPr b="1" sz="1205">
              <a:solidFill>
                <a:srgbClr val="009A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2" name="Google Shape;3992;p324"/>
          <p:cNvSpPr txBox="1"/>
          <p:nvPr/>
        </p:nvSpPr>
        <p:spPr>
          <a:xfrm>
            <a:off x="3183778" y="2085382"/>
            <a:ext cx="18792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700" lIns="137700" spcFirstLastPara="1" rIns="137700" wrap="square" tIns="137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5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3" name="Google Shape;3993;p324"/>
          <p:cNvSpPr/>
          <p:nvPr/>
        </p:nvSpPr>
        <p:spPr>
          <a:xfrm>
            <a:off x="3389408" y="1246817"/>
            <a:ext cx="340200" cy="354900"/>
          </a:xfrm>
          <a:prstGeom prst="ellipse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94" name="Google Shape;3994;p324"/>
          <p:cNvSpPr txBox="1"/>
          <p:nvPr/>
        </p:nvSpPr>
        <p:spPr>
          <a:xfrm>
            <a:off x="3421226" y="1234681"/>
            <a:ext cx="2433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D2D2D"/>
                </a:solidFill>
                <a:latin typeface="Jost"/>
                <a:ea typeface="Jost"/>
                <a:cs typeface="Jost"/>
                <a:sym typeface="Jost"/>
              </a:rPr>
              <a:t>2</a:t>
            </a:r>
            <a:endParaRPr b="1" sz="1200">
              <a:solidFill>
                <a:srgbClr val="2D2D2D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95" name="Google Shape;3995;p324"/>
          <p:cNvSpPr txBox="1"/>
          <p:nvPr/>
        </p:nvSpPr>
        <p:spPr>
          <a:xfrm>
            <a:off x="3185025" y="1619625"/>
            <a:ext cx="26964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Tech Stack &amp; Architecture</a:t>
            </a:r>
            <a:endParaRPr b="1" sz="16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3996" name="Google Shape;3996;p324"/>
          <p:cNvCxnSpPr/>
          <p:nvPr/>
        </p:nvCxnSpPr>
        <p:spPr>
          <a:xfrm>
            <a:off x="3242005" y="2008077"/>
            <a:ext cx="2588400" cy="9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97" name="Google Shape;3997;p324"/>
          <p:cNvSpPr/>
          <p:nvPr/>
        </p:nvSpPr>
        <p:spPr>
          <a:xfrm>
            <a:off x="3297887" y="2232315"/>
            <a:ext cx="168600" cy="172200"/>
          </a:xfrm>
          <a:prstGeom prst="ellipse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98" name="Google Shape;3998;p324"/>
          <p:cNvSpPr txBox="1"/>
          <p:nvPr/>
        </p:nvSpPr>
        <p:spPr>
          <a:xfrm>
            <a:off x="3526220" y="2133784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Blazor Server + .NET9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3999" name="Google Shape;3999;p324"/>
          <p:cNvSpPr/>
          <p:nvPr/>
        </p:nvSpPr>
        <p:spPr>
          <a:xfrm>
            <a:off x="3297887" y="3001585"/>
            <a:ext cx="168600" cy="172200"/>
          </a:xfrm>
          <a:prstGeom prst="ellipse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0" name="Google Shape;4000;p324"/>
          <p:cNvSpPr txBox="1"/>
          <p:nvPr/>
        </p:nvSpPr>
        <p:spPr>
          <a:xfrm>
            <a:off x="3509367" y="2903050"/>
            <a:ext cx="250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Lightsail → EC2 ASG migration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1" name="Google Shape;4001;p324"/>
          <p:cNvSpPr/>
          <p:nvPr/>
        </p:nvSpPr>
        <p:spPr>
          <a:xfrm>
            <a:off x="3297887" y="3741338"/>
            <a:ext cx="168600" cy="172200"/>
          </a:xfrm>
          <a:prstGeom prst="ellipse">
            <a:avLst/>
          </a:prstGeom>
          <a:solidFill>
            <a:srgbClr val="009A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2" name="Google Shape;4002;p324"/>
          <p:cNvSpPr txBox="1"/>
          <p:nvPr/>
        </p:nvSpPr>
        <p:spPr>
          <a:xfrm>
            <a:off x="3509362" y="3642804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Modular </a:t>
            </a: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feature</a:t>
            </a: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architecture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3" name="Google Shape;4003;p324"/>
          <p:cNvSpPr/>
          <p:nvPr/>
        </p:nvSpPr>
        <p:spPr>
          <a:xfrm>
            <a:off x="6088021" y="1106950"/>
            <a:ext cx="2696400" cy="3548400"/>
          </a:xfrm>
          <a:prstGeom prst="rect">
            <a:avLst/>
          </a:prstGeom>
          <a:solidFill>
            <a:srgbClr val="2D2D2D"/>
          </a:solidFill>
          <a:ln cap="flat" cmpd="sng" w="14375">
            <a:solidFill>
              <a:srgbClr val="C084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700" lIns="137700" spcFirstLastPara="1" rIns="137700" wrap="square" tIns="137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4" name="Google Shape;4004;p324"/>
          <p:cNvSpPr/>
          <p:nvPr/>
        </p:nvSpPr>
        <p:spPr>
          <a:xfrm>
            <a:off x="6083734" y="1095351"/>
            <a:ext cx="2696400" cy="69300"/>
          </a:xfrm>
          <a:prstGeom prst="rect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137700" lIns="137700" spcFirstLastPara="1" rIns="137700" wrap="square" tIns="137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9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5" name="Google Shape;4005;p324"/>
          <p:cNvSpPr txBox="1"/>
          <p:nvPr/>
        </p:nvSpPr>
        <p:spPr>
          <a:xfrm>
            <a:off x="6632634" y="1194096"/>
            <a:ext cx="21519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700" lIns="137700" spcFirstLastPara="1" rIns="137700" wrap="square" tIns="137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5">
                <a:solidFill>
                  <a:srgbClr val="C084FC"/>
                </a:solidFill>
                <a:latin typeface="Calibri"/>
                <a:ea typeface="Calibri"/>
                <a:cs typeface="Calibri"/>
                <a:sym typeface="Calibri"/>
              </a:rPr>
              <a:t>HOW WE SHIPPED</a:t>
            </a:r>
            <a:endParaRPr b="1" sz="1205">
              <a:solidFill>
                <a:srgbClr val="C084F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6" name="Google Shape;4006;p324"/>
          <p:cNvSpPr txBox="1"/>
          <p:nvPr/>
        </p:nvSpPr>
        <p:spPr>
          <a:xfrm>
            <a:off x="6086791" y="2086965"/>
            <a:ext cx="1879200" cy="4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700" lIns="137700" spcFirstLastPara="1" rIns="137700" wrap="square" tIns="137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5">
              <a:solidFill>
                <a:srgbClr val="8B9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7" name="Google Shape;4007;p324"/>
          <p:cNvSpPr/>
          <p:nvPr/>
        </p:nvSpPr>
        <p:spPr>
          <a:xfrm>
            <a:off x="6292421" y="1248400"/>
            <a:ext cx="340200" cy="354900"/>
          </a:xfrm>
          <a:prstGeom prst="ellipse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8" name="Google Shape;4008;p324"/>
          <p:cNvSpPr txBox="1"/>
          <p:nvPr/>
        </p:nvSpPr>
        <p:spPr>
          <a:xfrm>
            <a:off x="6325108" y="1242084"/>
            <a:ext cx="2433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D2D2D"/>
                </a:solidFill>
                <a:latin typeface="Jost"/>
                <a:ea typeface="Jost"/>
                <a:cs typeface="Jost"/>
                <a:sym typeface="Jost"/>
              </a:rPr>
              <a:t>3</a:t>
            </a:r>
            <a:endParaRPr b="1" sz="1200">
              <a:solidFill>
                <a:srgbClr val="2D2D2D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09" name="Google Shape;4009;p324"/>
          <p:cNvSpPr txBox="1"/>
          <p:nvPr/>
        </p:nvSpPr>
        <p:spPr>
          <a:xfrm>
            <a:off x="6057126" y="1621225"/>
            <a:ext cx="26964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DevOps &amp; CI/CD</a:t>
            </a:r>
            <a:endParaRPr b="1" sz="17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010" name="Google Shape;4010;p324"/>
          <p:cNvCxnSpPr/>
          <p:nvPr/>
        </p:nvCxnSpPr>
        <p:spPr>
          <a:xfrm>
            <a:off x="6145018" y="2009660"/>
            <a:ext cx="2588400" cy="90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11" name="Google Shape;4011;p324"/>
          <p:cNvSpPr/>
          <p:nvPr/>
        </p:nvSpPr>
        <p:spPr>
          <a:xfrm>
            <a:off x="6200900" y="2233898"/>
            <a:ext cx="168600" cy="172200"/>
          </a:xfrm>
          <a:prstGeom prst="ellipse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12" name="Google Shape;4012;p324"/>
          <p:cNvSpPr txBox="1"/>
          <p:nvPr/>
        </p:nvSpPr>
        <p:spPr>
          <a:xfrm>
            <a:off x="6429233" y="2135367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GitHub Actions pipeline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13" name="Google Shape;4013;p324"/>
          <p:cNvSpPr/>
          <p:nvPr/>
        </p:nvSpPr>
        <p:spPr>
          <a:xfrm>
            <a:off x="6200900" y="3003169"/>
            <a:ext cx="168600" cy="172200"/>
          </a:xfrm>
          <a:prstGeom prst="ellipse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14" name="Google Shape;4014;p324"/>
          <p:cNvSpPr txBox="1"/>
          <p:nvPr/>
        </p:nvSpPr>
        <p:spPr>
          <a:xfrm>
            <a:off x="6429233" y="2904637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Layered testing strategy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15" name="Google Shape;4015;p324"/>
          <p:cNvSpPr/>
          <p:nvPr/>
        </p:nvSpPr>
        <p:spPr>
          <a:xfrm>
            <a:off x="6200900" y="3742921"/>
            <a:ext cx="168600" cy="172200"/>
          </a:xfrm>
          <a:prstGeom prst="ellipse">
            <a:avLst/>
          </a:prstGeom>
          <a:solidFill>
            <a:srgbClr val="C08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endParaRPr b="1" sz="9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16" name="Google Shape;4016;p324"/>
          <p:cNvSpPr txBox="1"/>
          <p:nvPr/>
        </p:nvSpPr>
        <p:spPr>
          <a:xfrm>
            <a:off x="6429233" y="3644387"/>
            <a:ext cx="235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Jira project board</a:t>
            </a:r>
            <a:endParaRPr b="1" sz="120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  <p:cxnSp>
        <p:nvCxnSpPr>
          <p:cNvPr id="4017" name="Google Shape;4017;p324"/>
          <p:cNvCxnSpPr/>
          <p:nvPr/>
        </p:nvCxnSpPr>
        <p:spPr>
          <a:xfrm>
            <a:off x="418325" y="2463700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18" name="Google Shape;4018;p324"/>
          <p:cNvCxnSpPr/>
          <p:nvPr/>
        </p:nvCxnSpPr>
        <p:spPr>
          <a:xfrm>
            <a:off x="443275" y="3262550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19" name="Google Shape;4019;p324"/>
          <p:cNvCxnSpPr/>
          <p:nvPr/>
        </p:nvCxnSpPr>
        <p:spPr>
          <a:xfrm>
            <a:off x="443275" y="3967400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20" name="Google Shape;4020;p324"/>
          <p:cNvCxnSpPr/>
          <p:nvPr/>
        </p:nvCxnSpPr>
        <p:spPr>
          <a:xfrm>
            <a:off x="3326388" y="2463700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21" name="Google Shape;4021;p324"/>
          <p:cNvCxnSpPr/>
          <p:nvPr/>
        </p:nvCxnSpPr>
        <p:spPr>
          <a:xfrm>
            <a:off x="3351338" y="3262550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22" name="Google Shape;4022;p324"/>
          <p:cNvCxnSpPr/>
          <p:nvPr/>
        </p:nvCxnSpPr>
        <p:spPr>
          <a:xfrm>
            <a:off x="3351338" y="3967400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23" name="Google Shape;4023;p324"/>
          <p:cNvCxnSpPr/>
          <p:nvPr/>
        </p:nvCxnSpPr>
        <p:spPr>
          <a:xfrm>
            <a:off x="6259425" y="2462052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24" name="Google Shape;4024;p324"/>
          <p:cNvCxnSpPr/>
          <p:nvPr/>
        </p:nvCxnSpPr>
        <p:spPr>
          <a:xfrm>
            <a:off x="6284375" y="3260902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25" name="Google Shape;4025;p324"/>
          <p:cNvCxnSpPr/>
          <p:nvPr/>
        </p:nvCxnSpPr>
        <p:spPr>
          <a:xfrm>
            <a:off x="6284375" y="3965752"/>
            <a:ext cx="2392800" cy="1200"/>
          </a:xfrm>
          <a:prstGeom prst="straightConnector1">
            <a:avLst/>
          </a:prstGeom>
          <a:noFill/>
          <a:ln cap="flat" cmpd="sng" w="9525">
            <a:solidFill>
              <a:srgbClr val="3C3C3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26" name="Google Shape;4026;p324"/>
          <p:cNvSpPr txBox="1"/>
          <p:nvPr/>
        </p:nvSpPr>
        <p:spPr>
          <a:xfrm>
            <a:off x="407700" y="2553600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Shifted mid-project when schedule constraints made fixed sprints unsustainable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27" name="Google Shape;4027;p324"/>
          <p:cNvSpPr txBox="1"/>
          <p:nvPr/>
        </p:nvSpPr>
        <p:spPr>
          <a:xfrm>
            <a:off x="407700" y="3332213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Iterated based on real kitchen feedback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28" name="Google Shape;4028;p324"/>
          <p:cNvSpPr txBox="1"/>
          <p:nvPr/>
        </p:nvSpPr>
        <p:spPr>
          <a:xfrm>
            <a:off x="407700" y="4110850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Prairie Hospitality Group’s needs shaped the </a:t>
            </a: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feature</a:t>
            </a: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 set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29" name="Google Shape;4029;p324"/>
          <p:cNvSpPr txBox="1"/>
          <p:nvPr/>
        </p:nvSpPr>
        <p:spPr>
          <a:xfrm>
            <a:off x="3339538" y="2524075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Modern open-source framework using C# (User Interface)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30" name="Google Shape;4030;p324"/>
          <p:cNvSpPr txBox="1"/>
          <p:nvPr/>
        </p:nvSpPr>
        <p:spPr>
          <a:xfrm>
            <a:off x="3339538" y="3302688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Outgrew original infrastructure and upgraded mid-project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31" name="Google Shape;4031;p324"/>
          <p:cNvSpPr txBox="1"/>
          <p:nvPr/>
        </p:nvSpPr>
        <p:spPr>
          <a:xfrm>
            <a:off x="3339538" y="4081325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Inventory, Recipe, SmartTask implemented as isolated modules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32" name="Google Shape;4032;p324"/>
          <p:cNvSpPr txBox="1"/>
          <p:nvPr/>
        </p:nvSpPr>
        <p:spPr>
          <a:xfrm>
            <a:off x="6284375" y="2519200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Automated</a:t>
            </a: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 code checks, unit tests, and end-to-end (E2E) tests on every push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33" name="Google Shape;4033;p324"/>
          <p:cNvSpPr txBox="1"/>
          <p:nvPr/>
        </p:nvSpPr>
        <p:spPr>
          <a:xfrm>
            <a:off x="6284375" y="3297813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Unit → Integration → E2E → Load Testing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34" name="Google Shape;4034;p324"/>
          <p:cNvSpPr txBox="1"/>
          <p:nvPr/>
        </p:nvSpPr>
        <p:spPr>
          <a:xfrm>
            <a:off x="6284375" y="4076450"/>
            <a:ext cx="239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999999"/>
                </a:solidFill>
                <a:latin typeface="Jost"/>
                <a:ea typeface="Jost"/>
                <a:cs typeface="Jost"/>
                <a:sym typeface="Jost"/>
              </a:rPr>
              <a:t>Shared view of capacity, everyone knew what was in flight and what was next </a:t>
            </a:r>
            <a:endParaRPr b="1" sz="800">
              <a:solidFill>
                <a:srgbClr val="999999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35" name="Google Shape;4035;p324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325"/>
          <p:cNvSpPr txBox="1"/>
          <p:nvPr>
            <p:ph idx="12" type="sldNum"/>
          </p:nvPr>
        </p:nvSpPr>
        <p:spPr>
          <a:xfrm>
            <a:off x="8544334" y="47499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41" name="Google Shape;4041;p325"/>
          <p:cNvSpPr txBox="1"/>
          <p:nvPr>
            <p:ph idx="4294967295" type="title"/>
          </p:nvPr>
        </p:nvSpPr>
        <p:spPr>
          <a:xfrm>
            <a:off x="1815000" y="133650"/>
            <a:ext cx="6448500" cy="6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latin typeface="Jost"/>
                <a:ea typeface="Jost"/>
                <a:cs typeface="Jost"/>
                <a:sym typeface="Jost"/>
              </a:rPr>
              <a:t>System Architecture Overview</a:t>
            </a:r>
            <a:endParaRPr b="1" sz="310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042" name="Google Shape;4042;p325"/>
          <p:cNvSpPr txBox="1"/>
          <p:nvPr>
            <p:ph idx="4294967295" type="title"/>
          </p:nvPr>
        </p:nvSpPr>
        <p:spPr>
          <a:xfrm>
            <a:off x="2300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SDMAY26-44</a:t>
            </a:r>
            <a:endParaRPr/>
          </a:p>
        </p:txBody>
      </p:sp>
      <p:pic>
        <p:nvPicPr>
          <p:cNvPr id="4043" name="Google Shape;4043;p3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175" y="920875"/>
            <a:ext cx="8239500" cy="3991500"/>
          </a:xfrm>
          <a:prstGeom prst="flowChartAlternateProcess">
            <a:avLst/>
          </a:prstGeom>
          <a:noFill/>
          <a:ln>
            <a:noFill/>
          </a:ln>
        </p:spPr>
      </p:pic>
      <p:sp>
        <p:nvSpPr>
          <p:cNvPr id="4044" name="Google Shape;4044;p325"/>
          <p:cNvSpPr txBox="1"/>
          <p:nvPr>
            <p:ph idx="4294967295" type="title"/>
          </p:nvPr>
        </p:nvSpPr>
        <p:spPr>
          <a:xfrm>
            <a:off x="6414875" y="58625"/>
            <a:ext cx="2500500" cy="17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CULINARY COMMAND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rk mode gradients">
  <a:themeElements>
    <a:clrScheme name="Simple Light">
      <a:dk1>
        <a:srgbClr val="FFFFFF"/>
      </a:dk1>
      <a:lt1>
        <a:srgbClr val="000000"/>
      </a:lt1>
      <a:dk2>
        <a:srgbClr val="FF6234"/>
      </a:dk2>
      <a:lt2>
        <a:srgbClr val="2B6630"/>
      </a:lt2>
      <a:accent1>
        <a:srgbClr val="202124"/>
      </a:accent1>
      <a:accent2>
        <a:srgbClr val="F7F2F1"/>
      </a:accent2>
      <a:accent3>
        <a:srgbClr val="BABCC2"/>
      </a:accent3>
      <a:accent4>
        <a:srgbClr val="FCE5CD"/>
      </a:accent4>
      <a:accent5>
        <a:srgbClr val="FF9900"/>
      </a:accent5>
      <a:accent6>
        <a:srgbClr val="000000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ark mode gradients">
  <a:themeElements>
    <a:clrScheme name="Simple Light">
      <a:dk1>
        <a:srgbClr val="FFFFFF"/>
      </a:dk1>
      <a:lt1>
        <a:srgbClr val="000000"/>
      </a:lt1>
      <a:dk2>
        <a:srgbClr val="000000"/>
      </a:dk2>
      <a:lt2>
        <a:srgbClr val="2B6630"/>
      </a:lt2>
      <a:accent1>
        <a:srgbClr val="202124"/>
      </a:accent1>
      <a:accent2>
        <a:srgbClr val="F7F2F1"/>
      </a:accent2>
      <a:accent3>
        <a:srgbClr val="BABCC2"/>
      </a:accent3>
      <a:accent4>
        <a:srgbClr val="509456"/>
      </a:accent4>
      <a:accent5>
        <a:srgbClr val="2B6630"/>
      </a:accent5>
      <a:accent6>
        <a:srgbClr val="2B6630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Dark mode gradients">
  <a:themeElements>
    <a:clrScheme name="Simple Light">
      <a:dk1>
        <a:srgbClr val="FFFFFF"/>
      </a:dk1>
      <a:lt1>
        <a:srgbClr val="000000"/>
      </a:lt1>
      <a:dk2>
        <a:srgbClr val="FF6234"/>
      </a:dk2>
      <a:lt2>
        <a:srgbClr val="2B6630"/>
      </a:lt2>
      <a:accent1>
        <a:srgbClr val="202124"/>
      </a:accent1>
      <a:accent2>
        <a:srgbClr val="F7F2F1"/>
      </a:accent2>
      <a:accent3>
        <a:srgbClr val="BABCC2"/>
      </a:accent3>
      <a:accent4>
        <a:srgbClr val="FCE5CD"/>
      </a:accent4>
      <a:accent5>
        <a:srgbClr val="1F1F1F"/>
      </a:accent5>
      <a:accent6>
        <a:srgbClr val="2B6630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Dark mode gradients">
  <a:themeElements>
    <a:clrScheme name="Simple Light">
      <a:dk1>
        <a:srgbClr val="FFFFFF"/>
      </a:dk1>
      <a:lt1>
        <a:srgbClr val="000000"/>
      </a:lt1>
      <a:dk2>
        <a:srgbClr val="FF6234"/>
      </a:dk2>
      <a:lt2>
        <a:srgbClr val="AB4FF6"/>
      </a:lt2>
      <a:accent1>
        <a:srgbClr val="202124"/>
      </a:accent1>
      <a:accent2>
        <a:srgbClr val="F7F2F1"/>
      </a:accent2>
      <a:accent3>
        <a:srgbClr val="BABCC2"/>
      </a:accent3>
      <a:accent4>
        <a:srgbClr val="FCE5CD"/>
      </a:accent4>
      <a:accent5>
        <a:srgbClr val="2B6630"/>
      </a:accent5>
      <a:accent6>
        <a:srgbClr val="D20972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BOARD MEETING">
  <a:themeElements>
    <a:clrScheme name="Simple Light">
      <a:dk1>
        <a:srgbClr val="E1DCD8"/>
      </a:dk1>
      <a:lt1>
        <a:srgbClr val="032C3C"/>
      </a:lt1>
      <a:dk2>
        <a:srgbClr val="381819"/>
      </a:dk2>
      <a:lt2>
        <a:srgbClr val="EAEAEA"/>
      </a:lt2>
      <a:accent1>
        <a:srgbClr val="BA351A"/>
      </a:accent1>
      <a:accent2>
        <a:srgbClr val="6B2A2D"/>
      </a:accent2>
      <a:accent3>
        <a:srgbClr val="E7D5A6"/>
      </a:accent3>
      <a:accent4>
        <a:srgbClr val="7EDA9C"/>
      </a:accent4>
      <a:accent5>
        <a:srgbClr val="90B3EC"/>
      </a:accent5>
      <a:accent6>
        <a:srgbClr val="E6C5B8"/>
      </a:accent6>
      <a:hlink>
        <a:srgbClr val="9E9E9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Dark mode gradients">
  <a:themeElements>
    <a:clrScheme name="Simple Light">
      <a:dk1>
        <a:srgbClr val="FFFFFF"/>
      </a:dk1>
      <a:lt1>
        <a:srgbClr val="000000"/>
      </a:lt1>
      <a:dk2>
        <a:srgbClr val="FF6234"/>
      </a:dk2>
      <a:lt2>
        <a:srgbClr val="000000"/>
      </a:lt2>
      <a:accent1>
        <a:srgbClr val="FFFFFF"/>
      </a:accent1>
      <a:accent2>
        <a:srgbClr val="F7F2F1"/>
      </a:accent2>
      <a:accent3>
        <a:srgbClr val="BABCC2"/>
      </a:accent3>
      <a:accent4>
        <a:srgbClr val="FCE5CD"/>
      </a:accent4>
      <a:accent5>
        <a:srgbClr val="FF5F79"/>
      </a:accent5>
      <a:accent6>
        <a:srgbClr val="2B6630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